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797675" cy="9926625"/>
  <p:embeddedFontLst>
    <p:embeddedFont>
      <p:font typeface="PT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127">
          <p15:clr>
            <a:srgbClr val="000000"/>
          </p15:clr>
        </p15:guide>
        <p15:guide id="2" pos="2141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-bold.fntdata"/><Relationship Id="rId10" Type="http://schemas.openxmlformats.org/officeDocument/2006/relationships/font" Target="fonts/PTSans-regular.fntdata"/><Relationship Id="rId13" Type="http://schemas.openxmlformats.org/officeDocument/2006/relationships/font" Target="fonts/PTSans-boldItalic.fntdata"/><Relationship Id="rId12" Type="http://schemas.openxmlformats.org/officeDocument/2006/relationships/font" Target="fonts/PT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4" y="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7775" lIns="95550" spcFirstLastPara="1" rIns="95550" wrap="square" tIns="477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28585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b="0" i="0" lang="fr-F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70d0761ca9_1_0:notes"/>
          <p:cNvSpPr/>
          <p:nvPr>
            <p:ph idx="2" type="sldImg"/>
          </p:nvPr>
        </p:nvSpPr>
        <p:spPr>
          <a:xfrm>
            <a:off x="90488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70d0761ca9_1_0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g70d0761ca9_1_0:notes"/>
          <p:cNvSpPr txBox="1"/>
          <p:nvPr>
            <p:ph idx="12" type="sldNum"/>
          </p:nvPr>
        </p:nvSpPr>
        <p:spPr>
          <a:xfrm>
            <a:off x="3850444" y="9428585"/>
            <a:ext cx="2945700" cy="496200"/>
          </a:xfrm>
          <a:prstGeom prst="rect">
            <a:avLst/>
          </a:prstGeom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82058dcd0c_0_0:notes"/>
          <p:cNvSpPr/>
          <p:nvPr>
            <p:ph idx="2" type="sldImg"/>
          </p:nvPr>
        </p:nvSpPr>
        <p:spPr>
          <a:xfrm>
            <a:off x="90488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82058dcd0c_0_0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g82058dcd0c_0_0:notes"/>
          <p:cNvSpPr txBox="1"/>
          <p:nvPr>
            <p:ph idx="12" type="sldNum"/>
          </p:nvPr>
        </p:nvSpPr>
        <p:spPr>
          <a:xfrm>
            <a:off x="3850444" y="9428585"/>
            <a:ext cx="2945700" cy="496200"/>
          </a:xfrm>
          <a:prstGeom prst="rect">
            <a:avLst/>
          </a:prstGeom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0d0761ca9_1_7:notes"/>
          <p:cNvSpPr/>
          <p:nvPr>
            <p:ph idx="2" type="sldImg"/>
          </p:nvPr>
        </p:nvSpPr>
        <p:spPr>
          <a:xfrm>
            <a:off x="90488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0d0761ca9_1_7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anchorCtr="0" anchor="t" bIns="47775" lIns="95550" spcFirstLastPara="1" rIns="95550" wrap="square" tIns="477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70d0761ca9_1_7:notes"/>
          <p:cNvSpPr txBox="1"/>
          <p:nvPr>
            <p:ph idx="12" type="sldNum"/>
          </p:nvPr>
        </p:nvSpPr>
        <p:spPr>
          <a:xfrm>
            <a:off x="3850444" y="9428585"/>
            <a:ext cx="2945700" cy="496200"/>
          </a:xfrm>
          <a:prstGeom prst="rect">
            <a:avLst/>
          </a:prstGeom>
        </p:spPr>
        <p:txBody>
          <a:bodyPr anchorCtr="0" anchor="b" bIns="47775" lIns="95550" spcFirstLastPara="1" rIns="95550" wrap="square" tIns="477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>
  <p:cSld name="Diapositive de titr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>
  <p:cSld name="Titre et conten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83434" y="840644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383910" y="1255849"/>
            <a:ext cx="7356300" cy="1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0_Titre et contenu">
  <p:cSld name="0_Titre et conten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idx="1" type="body"/>
          </p:nvPr>
        </p:nvSpPr>
        <p:spPr>
          <a:xfrm>
            <a:off x="904500" y="1185530"/>
            <a:ext cx="3693520" cy="27410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9400" lvl="3" marL="1828800" marR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Char char="–"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algn="just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1050"/>
              <a:buFont typeface="Arial"/>
              <a:buChar char="("/>
              <a:defRPr b="0" i="0" sz="105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4763211" y="1185530"/>
            <a:ext cx="3476289" cy="27410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9400" lvl="3" marL="1828800" marR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Char char="–"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algn="just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1050"/>
              <a:buFont typeface="Arial"/>
              <a:buChar char="("/>
              <a:defRPr b="0" i="0" sz="105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904500" y="506932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0_Titre et contenu 1">
  <p:cSld name="1_Titre et contenu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idx="1" type="body"/>
          </p:nvPr>
        </p:nvSpPr>
        <p:spPr>
          <a:xfrm>
            <a:off x="904500" y="1185530"/>
            <a:ext cx="7335000" cy="28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2100" lvl="1" marL="91440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85750" lvl="2" marL="1371600" marR="0" rtl="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Char char="•"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79400" lvl="3" marL="1828800" marR="0" rtl="0" algn="just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Char char="–"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rtl="0" algn="just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1050"/>
              <a:buFont typeface="Arial"/>
              <a:buChar char="("/>
              <a:defRPr b="0" i="0" sz="105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type="title"/>
          </p:nvPr>
        </p:nvSpPr>
        <p:spPr>
          <a:xfrm>
            <a:off x="904500" y="533282"/>
            <a:ext cx="73350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5652120" y="4228474"/>
            <a:ext cx="2088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38080" y="4228474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313160" y="4228474"/>
            <a:ext cx="27489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95310" y="483518"/>
            <a:ext cx="7334700" cy="42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95536" y="987574"/>
            <a:ext cx="7344900" cy="3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just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("/>
              <a:defRPr b="0" i="0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1" i="0" sz="1000" u="none" cap="none" strike="noStrike">
                <a:solidFill>
                  <a:srgbClr val="CC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83434" y="840644"/>
            <a:ext cx="7335000" cy="421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383910" y="1255849"/>
            <a:ext cx="7356300" cy="144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41" name="Google Shape;41;p7"/>
          <p:cNvSpPr txBox="1"/>
          <p:nvPr>
            <p:ph idx="4294967295" type="body"/>
          </p:nvPr>
        </p:nvSpPr>
        <p:spPr>
          <a:xfrm>
            <a:off x="383425" y="1467500"/>
            <a:ext cx="3772200" cy="24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idx="2" type="body"/>
          </p:nvPr>
        </p:nvSpPr>
        <p:spPr>
          <a:xfrm>
            <a:off x="904588" y="1185525"/>
            <a:ext cx="7335000" cy="274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type="title"/>
          </p:nvPr>
        </p:nvSpPr>
        <p:spPr>
          <a:xfrm>
            <a:off x="904500" y="506932"/>
            <a:ext cx="7335000" cy="421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" type="body"/>
          </p:nvPr>
        </p:nvSpPr>
        <p:spPr>
          <a:xfrm>
            <a:off x="904500" y="1185530"/>
            <a:ext cx="3693600" cy="274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763211" y="1185530"/>
            <a:ext cx="3476400" cy="274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just">
              <a:spcBef>
                <a:spcPts val="2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9"/>
          <p:cNvSpPr txBox="1"/>
          <p:nvPr>
            <p:ph type="title"/>
          </p:nvPr>
        </p:nvSpPr>
        <p:spPr>
          <a:xfrm>
            <a:off x="904500" y="506932"/>
            <a:ext cx="7335000" cy="421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8263613" y="195153"/>
            <a:ext cx="667500" cy="231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fr-FR"/>
              <a:t>| </a:t>
            </a: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Colloquium">
      <a:dk1>
        <a:srgbClr val="000000"/>
      </a:dk1>
      <a:lt1>
        <a:srgbClr val="FFFFFF"/>
      </a:lt1>
      <a:dk2>
        <a:srgbClr val="585756"/>
      </a:dk2>
      <a:lt2>
        <a:srgbClr val="FFFFFF"/>
      </a:lt2>
      <a:accent1>
        <a:srgbClr val="F19000"/>
      </a:accent1>
      <a:accent2>
        <a:srgbClr val="84B829"/>
      </a:accent2>
      <a:accent3>
        <a:srgbClr val="E30068"/>
      </a:accent3>
      <a:accent4>
        <a:srgbClr val="454090"/>
      </a:accent4>
      <a:accent5>
        <a:srgbClr val="009CDC"/>
      </a:accent5>
      <a:accent6>
        <a:srgbClr val="1E6899"/>
      </a:accent6>
      <a:hlink>
        <a:srgbClr val="59B142"/>
      </a:hlink>
      <a:folHlink>
        <a:srgbClr val="99D3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