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797675" cy="9926625"/>
  <p:embeddedFontLst>
    <p:embeddedFont>
      <p:font typeface="PT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27">
          <p15:clr>
            <a:srgbClr val="000000"/>
          </p15:clr>
        </p15:guide>
        <p15:guide id="2" pos="2141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-bold.fntdata"/><Relationship Id="rId10" Type="http://schemas.openxmlformats.org/officeDocument/2006/relationships/font" Target="fonts/PTSans-regular.fntdata"/><Relationship Id="rId13" Type="http://schemas.openxmlformats.org/officeDocument/2006/relationships/font" Target="fonts/PTSans-boldItalic.fntdata"/><Relationship Id="rId12" Type="http://schemas.openxmlformats.org/officeDocument/2006/relationships/font" Target="fonts/PT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4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b="0" i="0" lang="fr-F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70d0761ca9_1_0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70d0761ca9_1_0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g70d0761ca9_1_0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82058dcd0c_0_0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82058dcd0c_0_0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g82058dcd0c_0_0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0d0761ca9_1_7:notes"/>
          <p:cNvSpPr/>
          <p:nvPr>
            <p:ph idx="2" type="sldImg"/>
          </p:nvPr>
        </p:nvSpPr>
        <p:spPr>
          <a:xfrm>
            <a:off x="90488" y="744538"/>
            <a:ext cx="66168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0d0761ca9_1_7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70d0761ca9_1_7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>
  <p:cSld name="Diapositive de titr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>
  <p:cSld name="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83434" y="840644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383910" y="1255849"/>
            <a:ext cx="73563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0_Titre et contenu">
  <p:cSld name="0_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idx="1" type="body"/>
          </p:nvPr>
        </p:nvSpPr>
        <p:spPr>
          <a:xfrm>
            <a:off x="904500" y="1185530"/>
            <a:ext cx="3693520" cy="27410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4763211" y="1185530"/>
            <a:ext cx="3476289" cy="27410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904500" y="50693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0_Titre et contenu 1">
  <p:cSld name="1_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idx="1" type="body"/>
          </p:nvPr>
        </p:nvSpPr>
        <p:spPr>
          <a:xfrm>
            <a:off x="904500" y="1185530"/>
            <a:ext cx="7335000" cy="28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rtl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rtl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rtl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type="title"/>
          </p:nvPr>
        </p:nvSpPr>
        <p:spPr>
          <a:xfrm>
            <a:off x="904500" y="5332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5652120" y="4228474"/>
            <a:ext cx="2088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38080" y="4228474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1313160" y="4228474"/>
            <a:ext cx="2748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95310" y="483518"/>
            <a:ext cx="73347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95536" y="987574"/>
            <a:ext cx="7344900" cy="3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just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–"/>
              <a:defRPr b="0" i="0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("/>
              <a:defRPr b="0" i="0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383434" y="840644"/>
            <a:ext cx="7335000" cy="421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idx="1" type="subTitle"/>
          </p:nvPr>
        </p:nvSpPr>
        <p:spPr>
          <a:xfrm>
            <a:off x="383910" y="1255849"/>
            <a:ext cx="7356300" cy="144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1" name="Google Shape;41;p7"/>
          <p:cNvSpPr txBox="1"/>
          <p:nvPr>
            <p:ph idx="4294967295" type="body"/>
          </p:nvPr>
        </p:nvSpPr>
        <p:spPr>
          <a:xfrm>
            <a:off x="383425" y="1467500"/>
            <a:ext cx="3772200" cy="2421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idx="2" type="body"/>
          </p:nvPr>
        </p:nvSpPr>
        <p:spPr>
          <a:xfrm>
            <a:off x="904588" y="1185525"/>
            <a:ext cx="7335000" cy="274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 txBox="1"/>
          <p:nvPr>
            <p:ph type="title"/>
          </p:nvPr>
        </p:nvSpPr>
        <p:spPr>
          <a:xfrm>
            <a:off x="904500" y="506932"/>
            <a:ext cx="7335000" cy="421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" type="body"/>
          </p:nvPr>
        </p:nvSpPr>
        <p:spPr>
          <a:xfrm>
            <a:off x="904500" y="1185530"/>
            <a:ext cx="3693600" cy="274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763211" y="1185530"/>
            <a:ext cx="3476400" cy="274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9"/>
          <p:cNvSpPr txBox="1"/>
          <p:nvPr>
            <p:ph type="title"/>
          </p:nvPr>
        </p:nvSpPr>
        <p:spPr>
          <a:xfrm>
            <a:off x="904500" y="506932"/>
            <a:ext cx="7335000" cy="421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Colloquium">
      <a:dk1>
        <a:srgbClr val="000000"/>
      </a:dk1>
      <a:lt1>
        <a:srgbClr val="FFFFFF"/>
      </a:lt1>
      <a:dk2>
        <a:srgbClr val="585756"/>
      </a:dk2>
      <a:lt2>
        <a:srgbClr val="FFFFFF"/>
      </a:lt2>
      <a:accent1>
        <a:srgbClr val="F19000"/>
      </a:accent1>
      <a:accent2>
        <a:srgbClr val="84B829"/>
      </a:accent2>
      <a:accent3>
        <a:srgbClr val="E30068"/>
      </a:accent3>
      <a:accent4>
        <a:srgbClr val="454090"/>
      </a:accent4>
      <a:accent5>
        <a:srgbClr val="009CDC"/>
      </a:accent5>
      <a:accent6>
        <a:srgbClr val="1E6899"/>
      </a:accent6>
      <a:hlink>
        <a:srgbClr val="59B142"/>
      </a:hlink>
      <a:folHlink>
        <a:srgbClr val="99D3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