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797675" cy="9926625"/>
  <p:embeddedFontLst>
    <p:embeddedFont>
      <p:font typeface="PT Sans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3127">
          <p15:clr>
            <a:srgbClr val="000000"/>
          </p15:clr>
        </p15:guide>
        <p15:guide id="2" pos="2141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127" orient="horz"/>
        <p:guide pos="2141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TSans-bold.fntdata"/><Relationship Id="rId10" Type="http://schemas.openxmlformats.org/officeDocument/2006/relationships/font" Target="fonts/PTSans-regular.fntdata"/><Relationship Id="rId13" Type="http://schemas.openxmlformats.org/officeDocument/2006/relationships/font" Target="fonts/PTSans-boldItalic.fntdata"/><Relationship Id="rId12" Type="http://schemas.openxmlformats.org/officeDocument/2006/relationships/font" Target="fonts/PT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1" y="2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50444" y="2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0488" y="744538"/>
            <a:ext cx="6616700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1" y="9428585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7775" lIns="95550" spcFirstLastPara="1" rIns="95550" wrap="square" tIns="477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50444" y="9428585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b="0" i="0" lang="fr-FR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:notes"/>
          <p:cNvSpPr txBox="1"/>
          <p:nvPr>
            <p:ph idx="1" type="body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1:notes"/>
          <p:cNvSpPr/>
          <p:nvPr>
            <p:ph idx="2" type="sldImg"/>
          </p:nvPr>
        </p:nvSpPr>
        <p:spPr>
          <a:xfrm>
            <a:off x="90488" y="744538"/>
            <a:ext cx="6616700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70d0761ca9_1_0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Google Shape;35;g70d0761ca9_1_0:notes"/>
          <p:cNvSpPr txBox="1"/>
          <p:nvPr>
            <p:ph idx="1" type="body"/>
          </p:nvPr>
        </p:nvSpPr>
        <p:spPr>
          <a:xfrm>
            <a:off x="679768" y="4715154"/>
            <a:ext cx="5438100" cy="4467000"/>
          </a:xfrm>
          <a:prstGeom prst="rect">
            <a:avLst/>
          </a:prstGeom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g70d0761ca9_1_0:notes"/>
          <p:cNvSpPr txBox="1"/>
          <p:nvPr>
            <p:ph idx="12" type="sldNum"/>
          </p:nvPr>
        </p:nvSpPr>
        <p:spPr>
          <a:xfrm>
            <a:off x="3850444" y="9428585"/>
            <a:ext cx="2945700" cy="4962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82058dcd0c_0_0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82058dcd0c_0_0:notes"/>
          <p:cNvSpPr txBox="1"/>
          <p:nvPr>
            <p:ph idx="1" type="body"/>
          </p:nvPr>
        </p:nvSpPr>
        <p:spPr>
          <a:xfrm>
            <a:off x="679768" y="4715154"/>
            <a:ext cx="5438100" cy="4467000"/>
          </a:xfrm>
          <a:prstGeom prst="rect">
            <a:avLst/>
          </a:prstGeom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g82058dcd0c_0_0:notes"/>
          <p:cNvSpPr txBox="1"/>
          <p:nvPr>
            <p:ph idx="12" type="sldNum"/>
          </p:nvPr>
        </p:nvSpPr>
        <p:spPr>
          <a:xfrm>
            <a:off x="3850444" y="9428585"/>
            <a:ext cx="2945700" cy="4962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70d0761ca9_1_7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70d0761ca9_1_7:notes"/>
          <p:cNvSpPr txBox="1"/>
          <p:nvPr>
            <p:ph idx="1" type="body"/>
          </p:nvPr>
        </p:nvSpPr>
        <p:spPr>
          <a:xfrm>
            <a:off x="679768" y="4715154"/>
            <a:ext cx="5438100" cy="4467000"/>
          </a:xfrm>
          <a:prstGeom prst="rect">
            <a:avLst/>
          </a:prstGeom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g70d0761ca9_1_7:notes"/>
          <p:cNvSpPr txBox="1"/>
          <p:nvPr>
            <p:ph idx="12" type="sldNum"/>
          </p:nvPr>
        </p:nvSpPr>
        <p:spPr>
          <a:xfrm>
            <a:off x="3850444" y="9428585"/>
            <a:ext cx="2945700" cy="4962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>
  <p:cSld name="Diapositive de titr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>
  <p:cSld name="Titre et contenu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83434" y="840644"/>
            <a:ext cx="73350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383910" y="1255849"/>
            <a:ext cx="73563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ctr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ctr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marR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marR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marR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_Titre et contenu">
  <p:cSld name="0_Titre et contenu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idx="1" type="body"/>
          </p:nvPr>
        </p:nvSpPr>
        <p:spPr>
          <a:xfrm>
            <a:off x="904500" y="1185530"/>
            <a:ext cx="3693520" cy="27410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algn="just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2100" lvl="1" marL="914400" marR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marR="0" algn="just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9400" lvl="3" marL="1828800" marR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Char char="–"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5275" lvl="4" marL="2286000" marR="0" algn="just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("/>
              <a:defRPr b="0" i="0" sz="105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2" type="body"/>
          </p:nvPr>
        </p:nvSpPr>
        <p:spPr>
          <a:xfrm>
            <a:off x="4763211" y="1185530"/>
            <a:ext cx="3476289" cy="27410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algn="just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2100" lvl="1" marL="914400" marR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marR="0" algn="just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9400" lvl="3" marL="1828800" marR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Char char="–"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5275" lvl="4" marL="2286000" marR="0" algn="just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("/>
              <a:defRPr b="0" i="0" sz="105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-355600" lvl="6" marL="3200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-355600" lvl="7" marL="3657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-355600" lvl="8" marL="4114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904500" y="493382"/>
            <a:ext cx="73350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_Titre et contenu 1">
  <p:cSld name="1_Titre et contenu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idx="1" type="body"/>
          </p:nvPr>
        </p:nvSpPr>
        <p:spPr>
          <a:xfrm>
            <a:off x="904500" y="1185530"/>
            <a:ext cx="7335000" cy="28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just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2100" lvl="1" marL="914400" marR="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marR="0" rtl="0" algn="just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9400" lvl="3" marL="1828800" marR="0" rtl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Char char="–"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5275" lvl="4" marL="2286000" marR="0" rtl="0" algn="just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("/>
              <a:defRPr b="0" i="0" sz="105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5" name="Google Shape;25;p5"/>
          <p:cNvSpPr txBox="1"/>
          <p:nvPr>
            <p:ph type="title"/>
          </p:nvPr>
        </p:nvSpPr>
        <p:spPr>
          <a:xfrm>
            <a:off x="904500" y="457082"/>
            <a:ext cx="73350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5652120" y="4228474"/>
            <a:ext cx="2088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38080" y="4228474"/>
            <a:ext cx="6675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8" name="Google Shape;28;p5"/>
          <p:cNvSpPr txBox="1"/>
          <p:nvPr>
            <p:ph idx="11" type="ftr"/>
          </p:nvPr>
        </p:nvSpPr>
        <p:spPr>
          <a:xfrm>
            <a:off x="1313160" y="4228474"/>
            <a:ext cx="2748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395310" y="483518"/>
            <a:ext cx="73347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b="1" i="0" sz="2400" u="none" cap="none" strike="noStrike">
                <a:solidFill>
                  <a:schemeClr val="dk2"/>
                </a:solidFill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395536" y="987574"/>
            <a:ext cx="7344900" cy="36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i="0" sz="1600" u="none" cap="none" strike="noStrike">
                <a:solidFill>
                  <a:srgbClr val="7F7F7F"/>
                </a:solidFill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Char char="•"/>
              <a:defRPr i="0" sz="1400" u="none" cap="none" strike="noStrike">
                <a:solidFill>
                  <a:srgbClr val="7F7F7F"/>
                </a:solidFill>
              </a:defRPr>
            </a:lvl2pPr>
            <a:lvl3pPr indent="-304800" lvl="2" marL="13716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1200"/>
              <a:buChar char="•"/>
              <a:defRPr i="0" sz="1200" u="none" cap="none" strike="noStrike">
                <a:solidFill>
                  <a:srgbClr val="7F7F7F"/>
                </a:solidFill>
              </a:defRPr>
            </a:lvl3pPr>
            <a:lvl4pPr indent="-298450" lvl="3" marL="1828800" marR="0" rtl="0" algn="just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Clr>
                <a:srgbClr val="7F7F7F"/>
              </a:buClr>
              <a:buSzPts val="1100"/>
              <a:buChar char="–"/>
              <a:defRPr i="0" sz="1100" u="none" cap="none" strike="noStrike">
                <a:solidFill>
                  <a:srgbClr val="7F7F7F"/>
                </a:solidFill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Clr>
                <a:srgbClr val="7F7F7F"/>
              </a:buClr>
              <a:buSzPts val="1100"/>
              <a:buChar char="("/>
              <a:defRPr i="0" sz="1100" u="none" cap="none" strike="noStrike">
                <a:solidFill>
                  <a:srgbClr val="7F7F7F"/>
                </a:solidFill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i="0" sz="2000" u="none" cap="none" strike="noStrike">
                <a:solidFill>
                  <a:schemeClr val="dk1"/>
                </a:solidFill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i="0" sz="2000" u="none" cap="none" strike="noStrike">
                <a:solidFill>
                  <a:schemeClr val="dk1"/>
                </a:solidFill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i="0" sz="2000" u="none" cap="none" strike="noStrike">
                <a:solidFill>
                  <a:schemeClr val="dk1"/>
                </a:solidFill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i="0" sz="2000" u="none" cap="none" strike="noStrike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/>
          <p:nvPr>
            <p:ph type="title"/>
          </p:nvPr>
        </p:nvSpPr>
        <p:spPr>
          <a:xfrm>
            <a:off x="383434" y="840644"/>
            <a:ext cx="7335000" cy="421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idx="1" type="subTitle"/>
          </p:nvPr>
        </p:nvSpPr>
        <p:spPr>
          <a:xfrm>
            <a:off x="383910" y="1255849"/>
            <a:ext cx="7356300" cy="14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1" name="Google Shape;41;p7"/>
          <p:cNvSpPr txBox="1"/>
          <p:nvPr>
            <p:ph idx="4294967295" type="body"/>
          </p:nvPr>
        </p:nvSpPr>
        <p:spPr>
          <a:xfrm>
            <a:off x="383425" y="1467500"/>
            <a:ext cx="3772200" cy="242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/>
          <p:nvPr>
            <p:ph idx="2" type="body"/>
          </p:nvPr>
        </p:nvSpPr>
        <p:spPr>
          <a:xfrm>
            <a:off x="904588" y="1185525"/>
            <a:ext cx="7335000" cy="274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8"/>
          <p:cNvSpPr txBox="1"/>
          <p:nvPr>
            <p:ph type="title"/>
          </p:nvPr>
        </p:nvSpPr>
        <p:spPr>
          <a:xfrm>
            <a:off x="904500" y="493382"/>
            <a:ext cx="7335000" cy="421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" type="body"/>
          </p:nvPr>
        </p:nvSpPr>
        <p:spPr>
          <a:xfrm>
            <a:off x="904500" y="1185530"/>
            <a:ext cx="3693600" cy="274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9"/>
          <p:cNvSpPr txBox="1"/>
          <p:nvPr>
            <p:ph idx="2" type="body"/>
          </p:nvPr>
        </p:nvSpPr>
        <p:spPr>
          <a:xfrm>
            <a:off x="4763211" y="1185530"/>
            <a:ext cx="3476400" cy="274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9"/>
          <p:cNvSpPr txBox="1"/>
          <p:nvPr>
            <p:ph type="title"/>
          </p:nvPr>
        </p:nvSpPr>
        <p:spPr>
          <a:xfrm>
            <a:off x="904500" y="493382"/>
            <a:ext cx="7335000" cy="421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9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Colloquium">
      <a:dk1>
        <a:srgbClr val="000000"/>
      </a:dk1>
      <a:lt1>
        <a:srgbClr val="FFFFFF"/>
      </a:lt1>
      <a:dk2>
        <a:srgbClr val="585756"/>
      </a:dk2>
      <a:lt2>
        <a:srgbClr val="FFFFFF"/>
      </a:lt2>
      <a:accent1>
        <a:srgbClr val="F19000"/>
      </a:accent1>
      <a:accent2>
        <a:srgbClr val="84B829"/>
      </a:accent2>
      <a:accent3>
        <a:srgbClr val="E30068"/>
      </a:accent3>
      <a:accent4>
        <a:srgbClr val="454090"/>
      </a:accent4>
      <a:accent5>
        <a:srgbClr val="009CDC"/>
      </a:accent5>
      <a:accent6>
        <a:srgbClr val="1E6899"/>
      </a:accent6>
      <a:hlink>
        <a:srgbClr val="59B142"/>
      </a:hlink>
      <a:folHlink>
        <a:srgbClr val="99D3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