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</p:sldIdLst>
  <p:sldSz cy="5143500" cx="9144000"/>
  <p:notesSz cx="6797675" cy="9926625"/>
  <p:embeddedFontLst>
    <p:embeddedFont>
      <p:font typeface="PT Sans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PTSans-boldItalic.fntdata"/><Relationship Id="rId9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TSans-regular.fntdata"/><Relationship Id="rId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4" y="2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83434" y="840644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83910" y="1255849"/>
            <a:ext cx="73563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_Titre et contenu">
  <p:cSld name="0_Titre et conten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904500" y="1185530"/>
            <a:ext cx="3693520" cy="2741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algn="just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763211" y="1185530"/>
            <a:ext cx="3476289" cy="2741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algn="just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904500" y="493382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000" u="none" cap="none" strike="noStrike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_Titre et contenu 1">
  <p:cSld name="1_Titre et conten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04500" y="1185530"/>
            <a:ext cx="73350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just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just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just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Char char="("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904500" y="457082"/>
            <a:ext cx="7335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652120" y="4228474"/>
            <a:ext cx="2088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38080" y="4228474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1313160" y="4228474"/>
            <a:ext cx="274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95310" y="483518"/>
            <a:ext cx="7334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i="0" sz="2400" u="none" cap="none" strike="noStrike">
                <a:solidFill>
                  <a:schemeClr val="dk2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95536" y="987574"/>
            <a:ext cx="7344900" cy="3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i="0" sz="1600" u="none" cap="none" strike="noStrike">
                <a:solidFill>
                  <a:srgbClr val="7F7F7F"/>
                </a:solidFill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i="0" sz="1400" u="none" cap="none" strike="noStrike">
                <a:solidFill>
                  <a:srgbClr val="7F7F7F"/>
                </a:solidFill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i="0" sz="1200" u="none" cap="none" strike="noStrike">
                <a:solidFill>
                  <a:srgbClr val="7F7F7F"/>
                </a:solidFill>
              </a:defRPr>
            </a:lvl3pPr>
            <a:lvl4pPr indent="-298450" lvl="3" marL="1828800" marR="0" rtl="0" algn="just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Char char="–"/>
              <a:defRPr i="0" sz="1100" u="none" cap="none" strike="noStrike">
                <a:solidFill>
                  <a:srgbClr val="7F7F7F"/>
                </a:solidFill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F7F7F"/>
              </a:buClr>
              <a:buSzPts val="1100"/>
              <a:buChar char="("/>
              <a:defRPr i="0" sz="1100" u="none" cap="none" strike="noStrike">
                <a:solidFill>
                  <a:srgbClr val="7F7F7F"/>
                </a:solidFill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263613" y="195153"/>
            <a:ext cx="6675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200" u="none" cap="none" strike="noStrike">
                <a:solidFill>
                  <a:srgbClr val="CC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| </a:t>
            </a: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Colloquium">
      <a:dk1>
        <a:srgbClr val="000000"/>
      </a:dk1>
      <a:lt1>
        <a:srgbClr val="FFFFFF"/>
      </a:lt1>
      <a:dk2>
        <a:srgbClr val="585756"/>
      </a:dk2>
      <a:lt2>
        <a:srgbClr val="FFFFFF"/>
      </a:lt2>
      <a:accent1>
        <a:srgbClr val="F19000"/>
      </a:accent1>
      <a:accent2>
        <a:srgbClr val="84B829"/>
      </a:accent2>
      <a:accent3>
        <a:srgbClr val="E30068"/>
      </a:accent3>
      <a:accent4>
        <a:srgbClr val="454090"/>
      </a:accent4>
      <a:accent5>
        <a:srgbClr val="009CDC"/>
      </a:accent5>
      <a:accent6>
        <a:srgbClr val="1E6899"/>
      </a:accent6>
      <a:hlink>
        <a:srgbClr val="59B142"/>
      </a:hlink>
      <a:folHlink>
        <a:srgbClr val="99D3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