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2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797675" cy="9926625"/>
  <p:embeddedFontLst>
    <p:embeddedFont>
      <p:font typeface="PT Sans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3127">
          <p15:clr>
            <a:srgbClr val="000000"/>
          </p15:clr>
        </p15:guide>
        <p15:guide id="2" pos="2141">
          <p15:clr>
            <a:srgbClr val="000000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3127" orient="horz"/>
        <p:guide pos="2141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PTSans-bold.fntdata"/><Relationship Id="rId10" Type="http://schemas.openxmlformats.org/officeDocument/2006/relationships/font" Target="fonts/PTSans-regular.fntdata"/><Relationship Id="rId13" Type="http://schemas.openxmlformats.org/officeDocument/2006/relationships/font" Target="fonts/PTSans-boldItalic.fntdata"/><Relationship Id="rId12" Type="http://schemas.openxmlformats.org/officeDocument/2006/relationships/font" Target="fonts/PTSans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1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50444" y="2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  <a:noFill/>
          <a:ln>
            <a:noFill/>
          </a:ln>
        </p:spPr>
        <p:txBody>
          <a:bodyPr anchorCtr="0" anchor="t" bIns="47775" lIns="95550" spcFirstLastPara="1" rIns="95550" wrap="square" tIns="47775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1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50444" y="9428585"/>
            <a:ext cx="2945659" cy="496332"/>
          </a:xfrm>
          <a:prstGeom prst="rect">
            <a:avLst/>
          </a:prstGeom>
          <a:noFill/>
          <a:ln>
            <a:noFill/>
          </a:ln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b="0" i="0" lang="fr-FR" sz="1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3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:notes"/>
          <p:cNvSpPr txBox="1"/>
          <p:nvPr>
            <p:ph idx="1" type="body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" name="Google Shape;31;p1:notes"/>
          <p:cNvSpPr/>
          <p:nvPr>
            <p:ph idx="2" type="sldImg"/>
          </p:nvPr>
        </p:nvSpPr>
        <p:spPr>
          <a:xfrm>
            <a:off x="90488" y="744538"/>
            <a:ext cx="6616700" cy="37226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70d0761ca9_1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" name="Google Shape;35;g70d0761ca9_1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" name="Google Shape;36;g70d0761ca9_1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82058dcd0c_0_0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82058dcd0c_0_0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g82058dcd0c_0_0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70d0761ca9_1_7:notes"/>
          <p:cNvSpPr/>
          <p:nvPr>
            <p:ph idx="2" type="sldImg"/>
          </p:nvPr>
        </p:nvSpPr>
        <p:spPr>
          <a:xfrm>
            <a:off x="90488" y="744538"/>
            <a:ext cx="6616800" cy="37227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70d0761ca9_1_7:notes"/>
          <p:cNvSpPr txBox="1"/>
          <p:nvPr>
            <p:ph idx="1" type="body"/>
          </p:nvPr>
        </p:nvSpPr>
        <p:spPr>
          <a:xfrm>
            <a:off x="679768" y="4715154"/>
            <a:ext cx="5438100" cy="4467000"/>
          </a:xfrm>
          <a:prstGeom prst="rect">
            <a:avLst/>
          </a:prstGeom>
        </p:spPr>
        <p:txBody>
          <a:bodyPr anchorCtr="0" anchor="t" bIns="47775" lIns="95550" spcFirstLastPara="1" rIns="95550" wrap="square" tIns="477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g70d0761ca9_1_7:notes"/>
          <p:cNvSpPr txBox="1"/>
          <p:nvPr>
            <p:ph idx="12" type="sldNum"/>
          </p:nvPr>
        </p:nvSpPr>
        <p:spPr>
          <a:xfrm>
            <a:off x="3850444" y="9428585"/>
            <a:ext cx="2945700" cy="496200"/>
          </a:xfrm>
          <a:prstGeom prst="rect">
            <a:avLst/>
          </a:prstGeom>
        </p:spPr>
        <p:txBody>
          <a:bodyPr anchorCtr="0" anchor="b" bIns="47775" lIns="95550" spcFirstLastPara="1" rIns="95550" wrap="square" tIns="477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Arial"/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>
  <p:cSld name="Diapositive de titr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6" name="Google Shape;16;p3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888888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888888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">
  <p:cSld name="0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/>
          <p:nvPr>
            <p:ph idx="1" type="body"/>
          </p:nvPr>
        </p:nvSpPr>
        <p:spPr>
          <a:xfrm>
            <a:off x="904500" y="1185530"/>
            <a:ext cx="3693600" cy="27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0" name="Google Shape;20;p4"/>
          <p:cNvSpPr txBox="1"/>
          <p:nvPr>
            <p:ph idx="2" type="body"/>
          </p:nvPr>
        </p:nvSpPr>
        <p:spPr>
          <a:xfrm>
            <a:off x="4763211" y="1185530"/>
            <a:ext cx="3476400" cy="2741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2" name="Google Shape;22;p4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0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0_Titre et contenu 1">
  <p:cSld name="1_Titre et contenu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>
            <p:ph idx="1" type="body"/>
          </p:nvPr>
        </p:nvSpPr>
        <p:spPr>
          <a:xfrm>
            <a:off x="904500" y="1185530"/>
            <a:ext cx="7335000" cy="285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just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2100" lvl="1" marL="914400" marR="0" rtl="0" algn="just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Char char="•"/>
              <a:defRPr b="0" i="0" sz="10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85750" lvl="2" marL="1371600" marR="0" rtl="0" algn="just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Char char="•"/>
              <a:defRPr b="0" i="0" sz="9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79400" lvl="3" marL="1828800" marR="0" rtl="0" algn="just">
              <a:lnSpc>
                <a:spcPct val="100000"/>
              </a:lnSpc>
              <a:spcBef>
                <a:spcPts val="160"/>
              </a:spcBef>
              <a:spcAft>
                <a:spcPts val="0"/>
              </a:spcAft>
              <a:buClr>
                <a:srgbClr val="7F7F7F"/>
              </a:buClr>
              <a:buSzPts val="800"/>
              <a:buFont typeface="Arial"/>
              <a:buChar char="–"/>
              <a:defRPr b="0" i="0" sz="80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5275" lvl="4" marL="2286000" marR="0" rtl="0" algn="just">
              <a:lnSpc>
                <a:spcPct val="100000"/>
              </a:lnSpc>
              <a:spcBef>
                <a:spcPts val="210"/>
              </a:spcBef>
              <a:spcAft>
                <a:spcPts val="0"/>
              </a:spcAft>
              <a:buClr>
                <a:srgbClr val="7F7F7F"/>
              </a:buClr>
              <a:buSzPts val="1050"/>
              <a:buFont typeface="Arial"/>
              <a:buChar char="("/>
              <a:defRPr b="0" i="0" sz="1050" u="none" cap="none" strike="noStrik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5" name="Google Shape;25;p5"/>
          <p:cNvSpPr txBox="1"/>
          <p:nvPr>
            <p:ph type="title"/>
          </p:nvPr>
        </p:nvSpPr>
        <p:spPr>
          <a:xfrm>
            <a:off x="904500" y="457082"/>
            <a:ext cx="73350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6" name="Google Shape;26;p5"/>
          <p:cNvSpPr txBox="1"/>
          <p:nvPr>
            <p:ph idx="10" type="dt"/>
          </p:nvPr>
        </p:nvSpPr>
        <p:spPr>
          <a:xfrm>
            <a:off x="5652120" y="4228474"/>
            <a:ext cx="2088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38080" y="4228474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28" name="Google Shape;28;p5"/>
          <p:cNvSpPr txBox="1"/>
          <p:nvPr>
            <p:ph idx="11" type="ftr"/>
          </p:nvPr>
        </p:nvSpPr>
        <p:spPr>
          <a:xfrm>
            <a:off x="1313160" y="4228474"/>
            <a:ext cx="2748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6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PT Sans"/>
                <a:ea typeface="PT Sans"/>
                <a:cs typeface="PT Sans"/>
                <a:sym typeface="PT Sans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395310" y="483518"/>
            <a:ext cx="7334700" cy="4215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b="1" i="0" sz="2400" u="none" cap="none" strike="noStrike">
                <a:solidFill>
                  <a:schemeClr val="dk2"/>
                </a:solidFill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i="0" sz="1800" u="none" cap="none" strike="noStrike">
                <a:solidFill>
                  <a:srgbClr val="000000"/>
                </a:solidFill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395536" y="987574"/>
            <a:ext cx="7344900" cy="360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7F7F7F"/>
              </a:buClr>
              <a:buSzPts val="1600"/>
              <a:buNone/>
              <a:defRPr i="0" sz="1600" u="none" cap="none" strike="noStrike">
                <a:solidFill>
                  <a:srgbClr val="7F7F7F"/>
                </a:solidFill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7F7F7F"/>
              </a:buClr>
              <a:buSzPts val="1400"/>
              <a:buChar char="•"/>
              <a:defRPr i="0" sz="1400" u="none" cap="none" strike="noStrike">
                <a:solidFill>
                  <a:srgbClr val="7F7F7F"/>
                </a:solidFill>
              </a:defRPr>
            </a:lvl2pPr>
            <a:lvl3pPr indent="-304800" lvl="2" marL="1371600" marR="0" rtl="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Char char="•"/>
              <a:defRPr i="0" sz="1200" u="none" cap="none" strike="noStrike">
                <a:solidFill>
                  <a:srgbClr val="7F7F7F"/>
                </a:solidFill>
              </a:defRPr>
            </a:lvl3pPr>
            <a:lvl4pPr indent="-298450" lvl="3" marL="1828800" marR="0" rtl="0" algn="just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–"/>
              <a:defRPr i="0" sz="1100" u="none" cap="none" strike="noStrike">
                <a:solidFill>
                  <a:srgbClr val="7F7F7F"/>
                </a:solidFill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220"/>
              </a:spcBef>
              <a:spcAft>
                <a:spcPts val="0"/>
              </a:spcAft>
              <a:buClr>
                <a:srgbClr val="7F7F7F"/>
              </a:buClr>
              <a:buSzPts val="1100"/>
              <a:buChar char="("/>
              <a:defRPr i="0" sz="1100" u="none" cap="none" strike="noStrike">
                <a:solidFill>
                  <a:srgbClr val="7F7F7F"/>
                </a:solidFill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i="0" sz="2000" u="none" cap="none" strike="noStrike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1200" u="none" cap="none" strike="noStrike">
                <a:solidFill>
                  <a:srgbClr val="CC0000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/>
          <p:nvPr>
            <p:ph type="title"/>
          </p:nvPr>
        </p:nvSpPr>
        <p:spPr>
          <a:xfrm>
            <a:off x="383434" y="840644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idx="1" type="subTitle"/>
          </p:nvPr>
        </p:nvSpPr>
        <p:spPr>
          <a:xfrm>
            <a:off x="383910" y="1255849"/>
            <a:ext cx="7356300" cy="14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2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41" name="Google Shape;41;p7"/>
          <p:cNvSpPr txBox="1"/>
          <p:nvPr>
            <p:ph idx="4294967295" type="body"/>
          </p:nvPr>
        </p:nvSpPr>
        <p:spPr>
          <a:xfrm>
            <a:off x="383425" y="1467500"/>
            <a:ext cx="3772200" cy="2421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idx="2" type="body"/>
          </p:nvPr>
        </p:nvSpPr>
        <p:spPr>
          <a:xfrm>
            <a:off x="904588" y="1185525"/>
            <a:ext cx="73350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8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8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idx="1" type="body"/>
          </p:nvPr>
        </p:nvSpPr>
        <p:spPr>
          <a:xfrm>
            <a:off x="904500" y="1185530"/>
            <a:ext cx="36936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9"/>
          <p:cNvSpPr txBox="1"/>
          <p:nvPr>
            <p:ph idx="2" type="body"/>
          </p:nvPr>
        </p:nvSpPr>
        <p:spPr>
          <a:xfrm>
            <a:off x="4763211" y="1185530"/>
            <a:ext cx="3476400" cy="27411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just">
              <a:spcBef>
                <a:spcPts val="28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"/>
          <p:cNvSpPr txBox="1"/>
          <p:nvPr>
            <p:ph type="title"/>
          </p:nvPr>
        </p:nvSpPr>
        <p:spPr>
          <a:xfrm>
            <a:off x="904500" y="493382"/>
            <a:ext cx="7335000" cy="4215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8263613" y="195153"/>
            <a:ext cx="667500" cy="231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r>
              <a:rPr lang="fr-FR"/>
              <a:t>| </a:t>
            </a:r>
            <a:fld id="{00000000-1234-1234-1234-123412341234}" type="slidenum">
              <a:rPr lang="fr-FR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Colloquium">
      <a:dk1>
        <a:srgbClr val="000000"/>
      </a:dk1>
      <a:lt1>
        <a:srgbClr val="FFFFFF"/>
      </a:lt1>
      <a:dk2>
        <a:srgbClr val="585756"/>
      </a:dk2>
      <a:lt2>
        <a:srgbClr val="FFFFFF"/>
      </a:lt2>
      <a:accent1>
        <a:srgbClr val="F19000"/>
      </a:accent1>
      <a:accent2>
        <a:srgbClr val="84B829"/>
      </a:accent2>
      <a:accent3>
        <a:srgbClr val="E30068"/>
      </a:accent3>
      <a:accent4>
        <a:srgbClr val="454090"/>
      </a:accent4>
      <a:accent5>
        <a:srgbClr val="009CDC"/>
      </a:accent5>
      <a:accent6>
        <a:srgbClr val="1E6899"/>
      </a:accent6>
      <a:hlink>
        <a:srgbClr val="59B142"/>
      </a:hlink>
      <a:folHlink>
        <a:srgbClr val="99D3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ème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