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 showSpecialPlsOnTitleSld="0">
  <p:sldMasterIdLst>
    <p:sldMasterId id="2147483652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</p:sldIdLst>
  <p:sldSz cy="5143500" cx="9144000"/>
  <p:notesSz cx="6797675" cy="9926625"/>
  <p:embeddedFontLst>
    <p:embeddedFont>
      <p:font typeface="PT Sans"/>
      <p:regular r:id="rId10"/>
      <p:bold r:id="rId11"/>
      <p:italic r:id="rId12"/>
      <p:boldItalic r:id="rId13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000000"/>
          </p15:clr>
        </p15:guide>
        <p15:guide id="2" pos="2880">
          <p15:clr>
            <a:srgbClr val="000000"/>
          </p15:clr>
        </p15:guide>
      </p15:sldGuideLst>
    </p:ext>
    <p:ext uri="{2D200454-40CA-4A62-9FC3-DE9A4176ACB9}">
      <p15:notesGuideLst>
        <p15:guide id="1" orient="horz" pos="3127">
          <p15:clr>
            <a:srgbClr val="000000"/>
          </p15:clr>
        </p15:guide>
        <p15:guide id="2" pos="2141">
          <p15:clr>
            <a:srgbClr val="000000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  <p:notesViewPr>
    <p:cSldViewPr snapToGrid="0">
      <p:cViewPr varScale="1">
        <p:scale>
          <a:sx n="100" d="100"/>
          <a:sy n="100" d="100"/>
        </p:scale>
        <p:origin x="0" y="0"/>
      </p:cViewPr>
      <p:guideLst>
        <p:guide pos="3127" orient="horz"/>
        <p:guide pos="2141"/>
      </p:guideLst>
    </p:cSldViewPr>
  </p:notes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PTSans-bold.fntdata"/><Relationship Id="rId10" Type="http://schemas.openxmlformats.org/officeDocument/2006/relationships/font" Target="fonts/PTSans-regular.fntdata"/><Relationship Id="rId13" Type="http://schemas.openxmlformats.org/officeDocument/2006/relationships/font" Target="fonts/PTSans-boldItalic.fntdata"/><Relationship Id="rId12" Type="http://schemas.openxmlformats.org/officeDocument/2006/relationships/font" Target="fonts/PTSans-italic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1" y="2"/>
            <a:ext cx="2945659" cy="496332"/>
          </a:xfrm>
          <a:prstGeom prst="rect">
            <a:avLst/>
          </a:prstGeom>
          <a:noFill/>
          <a:ln>
            <a:noFill/>
          </a:ln>
        </p:spPr>
        <p:txBody>
          <a:bodyPr anchorCtr="0" anchor="t" bIns="47775" lIns="95550" spcFirstLastPara="1" rIns="95550" wrap="square" tIns="4777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50444" y="2"/>
            <a:ext cx="2945659" cy="496332"/>
          </a:xfrm>
          <a:prstGeom prst="rect">
            <a:avLst/>
          </a:prstGeom>
          <a:noFill/>
          <a:ln>
            <a:noFill/>
          </a:ln>
        </p:spPr>
        <p:txBody>
          <a:bodyPr anchorCtr="0" anchor="t" bIns="47775" lIns="95550" spcFirstLastPara="1" rIns="95550" wrap="square" tIns="47775">
            <a:noAutofit/>
          </a:bodyPr>
          <a:lstStyle>
            <a:lvl1pPr lv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90488" y="744538"/>
            <a:ext cx="6616700" cy="3722687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79768" y="4715154"/>
            <a:ext cx="5438140" cy="4466987"/>
          </a:xfrm>
          <a:prstGeom prst="rect">
            <a:avLst/>
          </a:prstGeom>
          <a:noFill/>
          <a:ln>
            <a:noFill/>
          </a:ln>
        </p:spPr>
        <p:txBody>
          <a:bodyPr anchorCtr="0" anchor="t" bIns="47775" lIns="95550" spcFirstLastPara="1" rIns="95550" wrap="square" tIns="47775">
            <a:no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1" y="9428585"/>
            <a:ext cx="2945659" cy="496332"/>
          </a:xfrm>
          <a:prstGeom prst="rect">
            <a:avLst/>
          </a:prstGeom>
          <a:noFill/>
          <a:ln>
            <a:noFill/>
          </a:ln>
        </p:spPr>
        <p:txBody>
          <a:bodyPr anchorCtr="0" anchor="b" bIns="47775" lIns="95550" spcFirstLastPara="1" rIns="95550" wrap="square" tIns="4777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50444" y="9428585"/>
            <a:ext cx="2945659" cy="496332"/>
          </a:xfrm>
          <a:prstGeom prst="rect">
            <a:avLst/>
          </a:prstGeom>
          <a:noFill/>
          <a:ln>
            <a:noFill/>
          </a:ln>
        </p:spPr>
        <p:txBody>
          <a:bodyPr anchorCtr="0" anchor="b" bIns="47775" lIns="95550" spcFirstLastPara="1" rIns="95550" wrap="square" tIns="47775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fld id="{00000000-1234-1234-1234-123412341234}" type="slidenum">
              <a:rPr b="0" i="0" lang="fr-FR" sz="1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3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1:notes"/>
          <p:cNvSpPr txBox="1"/>
          <p:nvPr>
            <p:ph idx="1" type="body"/>
          </p:nvPr>
        </p:nvSpPr>
        <p:spPr>
          <a:xfrm>
            <a:off x="679768" y="4715154"/>
            <a:ext cx="5438140" cy="4466987"/>
          </a:xfrm>
          <a:prstGeom prst="rect">
            <a:avLst/>
          </a:prstGeom>
        </p:spPr>
        <p:txBody>
          <a:bodyPr anchorCtr="0" anchor="t" bIns="47775" lIns="95550" spcFirstLastPara="1" rIns="95550" wrap="square" tIns="477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" name="Google Shape;31;p1:notes"/>
          <p:cNvSpPr/>
          <p:nvPr>
            <p:ph idx="2" type="sldImg"/>
          </p:nvPr>
        </p:nvSpPr>
        <p:spPr>
          <a:xfrm>
            <a:off x="90488" y="744538"/>
            <a:ext cx="6616700" cy="3722687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g70d0761ca9_1_0:notes"/>
          <p:cNvSpPr/>
          <p:nvPr>
            <p:ph idx="2" type="sldImg"/>
          </p:nvPr>
        </p:nvSpPr>
        <p:spPr>
          <a:xfrm>
            <a:off x="90488" y="744538"/>
            <a:ext cx="6616800" cy="37227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5" name="Google Shape;35;g70d0761ca9_1_0:notes"/>
          <p:cNvSpPr txBox="1"/>
          <p:nvPr>
            <p:ph idx="1" type="body"/>
          </p:nvPr>
        </p:nvSpPr>
        <p:spPr>
          <a:xfrm>
            <a:off x="679768" y="4715154"/>
            <a:ext cx="5438100" cy="4467000"/>
          </a:xfrm>
          <a:prstGeom prst="rect">
            <a:avLst/>
          </a:prstGeom>
        </p:spPr>
        <p:txBody>
          <a:bodyPr anchorCtr="0" anchor="t" bIns="47775" lIns="95550" spcFirstLastPara="1" rIns="95550" wrap="square" tIns="477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6" name="Google Shape;36;g70d0761ca9_1_0:notes"/>
          <p:cNvSpPr txBox="1"/>
          <p:nvPr>
            <p:ph idx="12" type="sldNum"/>
          </p:nvPr>
        </p:nvSpPr>
        <p:spPr>
          <a:xfrm>
            <a:off x="3850444" y="9428585"/>
            <a:ext cx="2945700" cy="496200"/>
          </a:xfrm>
          <a:prstGeom prst="rect">
            <a:avLst/>
          </a:prstGeom>
        </p:spPr>
        <p:txBody>
          <a:bodyPr anchorCtr="0" anchor="b" bIns="47775" lIns="95550" spcFirstLastPara="1" rIns="95550" wrap="square" tIns="477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2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g82058dcd0c_0_0:notes"/>
          <p:cNvSpPr/>
          <p:nvPr>
            <p:ph idx="2" type="sldImg"/>
          </p:nvPr>
        </p:nvSpPr>
        <p:spPr>
          <a:xfrm>
            <a:off x="90488" y="744538"/>
            <a:ext cx="6616800" cy="37227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4" name="Google Shape;44;g82058dcd0c_0_0:notes"/>
          <p:cNvSpPr txBox="1"/>
          <p:nvPr>
            <p:ph idx="1" type="body"/>
          </p:nvPr>
        </p:nvSpPr>
        <p:spPr>
          <a:xfrm>
            <a:off x="679768" y="4715154"/>
            <a:ext cx="5438100" cy="4467000"/>
          </a:xfrm>
          <a:prstGeom prst="rect">
            <a:avLst/>
          </a:prstGeom>
        </p:spPr>
        <p:txBody>
          <a:bodyPr anchorCtr="0" anchor="t" bIns="47775" lIns="95550" spcFirstLastPara="1" rIns="95550" wrap="square" tIns="477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5" name="Google Shape;45;g82058dcd0c_0_0:notes"/>
          <p:cNvSpPr txBox="1"/>
          <p:nvPr>
            <p:ph idx="12" type="sldNum"/>
          </p:nvPr>
        </p:nvSpPr>
        <p:spPr>
          <a:xfrm>
            <a:off x="3850444" y="9428585"/>
            <a:ext cx="2945700" cy="496200"/>
          </a:xfrm>
          <a:prstGeom prst="rect">
            <a:avLst/>
          </a:prstGeom>
        </p:spPr>
        <p:txBody>
          <a:bodyPr anchorCtr="0" anchor="b" bIns="47775" lIns="95550" spcFirstLastPara="1" rIns="95550" wrap="square" tIns="477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70d0761ca9_1_7:notes"/>
          <p:cNvSpPr/>
          <p:nvPr>
            <p:ph idx="2" type="sldImg"/>
          </p:nvPr>
        </p:nvSpPr>
        <p:spPr>
          <a:xfrm>
            <a:off x="90488" y="744538"/>
            <a:ext cx="6616800" cy="37227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70d0761ca9_1_7:notes"/>
          <p:cNvSpPr txBox="1"/>
          <p:nvPr>
            <p:ph idx="1" type="body"/>
          </p:nvPr>
        </p:nvSpPr>
        <p:spPr>
          <a:xfrm>
            <a:off x="679768" y="4715154"/>
            <a:ext cx="5438100" cy="4467000"/>
          </a:xfrm>
          <a:prstGeom prst="rect">
            <a:avLst/>
          </a:prstGeom>
        </p:spPr>
        <p:txBody>
          <a:bodyPr anchorCtr="0" anchor="t" bIns="47775" lIns="95550" spcFirstLastPara="1" rIns="95550" wrap="square" tIns="477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3" name="Google Shape;53;g70d0761ca9_1_7:notes"/>
          <p:cNvSpPr txBox="1"/>
          <p:nvPr>
            <p:ph idx="12" type="sldNum"/>
          </p:nvPr>
        </p:nvSpPr>
        <p:spPr>
          <a:xfrm>
            <a:off x="3850444" y="9428585"/>
            <a:ext cx="2945700" cy="496200"/>
          </a:xfrm>
          <a:prstGeom prst="rect">
            <a:avLst/>
          </a:prstGeom>
        </p:spPr>
        <p:txBody>
          <a:bodyPr anchorCtr="0" anchor="b" bIns="47775" lIns="95550" spcFirstLastPara="1" rIns="95550" wrap="square" tIns="477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iapositive de titre">
  <p:cSld name="Diapositive de titre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re et contenu">
  <p:cSld name="Titre et contenu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14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;p3"/>
          <p:cNvSpPr txBox="1"/>
          <p:nvPr>
            <p:ph type="title"/>
          </p:nvPr>
        </p:nvSpPr>
        <p:spPr>
          <a:xfrm>
            <a:off x="383434" y="840644"/>
            <a:ext cx="7335000" cy="4215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16" name="Google Shape;16;p3"/>
          <p:cNvSpPr txBox="1"/>
          <p:nvPr>
            <p:ph idx="1" type="subTitle"/>
          </p:nvPr>
        </p:nvSpPr>
        <p:spPr>
          <a:xfrm>
            <a:off x="383910" y="1255849"/>
            <a:ext cx="7356300" cy="144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rgbClr val="888888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ctr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ctr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ctr">
              <a:lnSpc>
                <a:spcPct val="100000"/>
              </a:lnSpc>
              <a:spcBef>
                <a:spcPts val="220"/>
              </a:spcBef>
              <a:spcAft>
                <a:spcPts val="0"/>
              </a:spcAft>
              <a:buClr>
                <a:srgbClr val="888888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ctr">
              <a:lnSpc>
                <a:spcPct val="100000"/>
              </a:lnSpc>
              <a:spcBef>
                <a:spcPts val="220"/>
              </a:spcBef>
              <a:spcAft>
                <a:spcPts val="0"/>
              </a:spcAft>
              <a:buClr>
                <a:srgbClr val="888888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b="0" i="0" sz="2000" u="none" cap="none" strike="noStrike">
                <a:solidFill>
                  <a:srgbClr val="888888"/>
                </a:solidFill>
                <a:latin typeface="PT Sans"/>
                <a:ea typeface="PT Sans"/>
                <a:cs typeface="PT Sans"/>
                <a:sym typeface="PT Sans"/>
              </a:defRPr>
            </a:lvl6pPr>
            <a:lvl7pPr lvl="6" marR="0" rtl="0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b="0" i="0" sz="2000" u="none" cap="none" strike="noStrike">
                <a:solidFill>
                  <a:srgbClr val="888888"/>
                </a:solidFill>
                <a:latin typeface="PT Sans"/>
                <a:ea typeface="PT Sans"/>
                <a:cs typeface="PT Sans"/>
                <a:sym typeface="PT Sans"/>
              </a:defRPr>
            </a:lvl7pPr>
            <a:lvl8pPr lvl="7" marR="0" rtl="0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b="0" i="0" sz="2000" u="none" cap="none" strike="noStrike">
                <a:solidFill>
                  <a:srgbClr val="888888"/>
                </a:solidFill>
                <a:latin typeface="PT Sans"/>
                <a:ea typeface="PT Sans"/>
                <a:cs typeface="PT Sans"/>
                <a:sym typeface="PT Sans"/>
              </a:defRPr>
            </a:lvl8pPr>
            <a:lvl9pPr lvl="8" marR="0" rtl="0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b="0" i="0" sz="2000" u="none" cap="none" strike="noStrike">
                <a:solidFill>
                  <a:srgbClr val="888888"/>
                </a:solidFill>
                <a:latin typeface="PT Sans"/>
                <a:ea typeface="PT Sans"/>
                <a:cs typeface="PT Sans"/>
                <a:sym typeface="PT Sans"/>
              </a:defRPr>
            </a:lvl9pPr>
          </a:lstStyle>
          <a:p/>
        </p:txBody>
      </p:sp>
      <p:sp>
        <p:nvSpPr>
          <p:cNvPr id="17" name="Google Shape;17;p3"/>
          <p:cNvSpPr txBox="1"/>
          <p:nvPr>
            <p:ph idx="12" type="sldNum"/>
          </p:nvPr>
        </p:nvSpPr>
        <p:spPr>
          <a:xfrm>
            <a:off x="8263613" y="195153"/>
            <a:ext cx="667500" cy="231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1" i="0" sz="1000" u="none" cap="none" strike="noStrike">
                <a:solidFill>
                  <a:srgbClr val="CC0000"/>
                </a:solidFill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1" i="0" sz="1000" u="none" cap="none" strike="noStrike">
                <a:solidFill>
                  <a:srgbClr val="CC0000"/>
                </a:solidFill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1" i="0" sz="1000" u="none" cap="none" strike="noStrike">
                <a:solidFill>
                  <a:srgbClr val="CC0000"/>
                </a:solidFill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1" i="0" sz="1000" u="none" cap="none" strike="noStrike">
                <a:solidFill>
                  <a:srgbClr val="CC0000"/>
                </a:solidFill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1" i="0" sz="1000" u="none" cap="none" strike="noStrike">
                <a:solidFill>
                  <a:srgbClr val="CC0000"/>
                </a:solidFill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1" i="0" sz="1000" u="none" cap="none" strike="noStrike">
                <a:solidFill>
                  <a:srgbClr val="CC0000"/>
                </a:solidFill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1" i="0" sz="1000" u="none" cap="none" strike="noStrike">
                <a:solidFill>
                  <a:srgbClr val="CC0000"/>
                </a:solidFill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1" i="0" sz="1000" u="none" cap="none" strike="noStrike">
                <a:solidFill>
                  <a:srgbClr val="CC0000"/>
                </a:solidFill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1" i="0" sz="1000" u="none" cap="none" strike="noStrike">
                <a:solidFill>
                  <a:srgbClr val="CC0000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fr-FR"/>
              <a:t>| </a:t>
            </a: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0_Titre et contenu">
  <p:cSld name="0_Titre et contenu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18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4"/>
          <p:cNvSpPr txBox="1"/>
          <p:nvPr>
            <p:ph idx="1" type="body"/>
          </p:nvPr>
        </p:nvSpPr>
        <p:spPr>
          <a:xfrm>
            <a:off x="904500" y="1185530"/>
            <a:ext cx="3693600" cy="2741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marR="0" rtl="0" algn="just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7F7F7F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2100" lvl="1" marL="914400" marR="0" rtl="0" algn="just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rgbClr val="7F7F7F"/>
              </a:buClr>
              <a:buSzPts val="1000"/>
              <a:buFont typeface="Arial"/>
              <a:buChar char="•"/>
              <a:defRPr b="0" i="0" sz="10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85750" lvl="2" marL="1371600" marR="0" rtl="0" algn="just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rgbClr val="7F7F7F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79400" lvl="3" marL="1828800" marR="0" rtl="0" algn="just">
              <a:lnSpc>
                <a:spcPct val="100000"/>
              </a:lnSpc>
              <a:spcBef>
                <a:spcPts val="160"/>
              </a:spcBef>
              <a:spcAft>
                <a:spcPts val="0"/>
              </a:spcAft>
              <a:buClr>
                <a:srgbClr val="7F7F7F"/>
              </a:buClr>
              <a:buSzPts val="800"/>
              <a:buFont typeface="Arial"/>
              <a:buChar char="–"/>
              <a:defRPr b="0" i="0" sz="8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5275" lvl="4" marL="2286000" marR="0" rtl="0" algn="just">
              <a:lnSpc>
                <a:spcPct val="100000"/>
              </a:lnSpc>
              <a:spcBef>
                <a:spcPts val="210"/>
              </a:spcBef>
              <a:spcAft>
                <a:spcPts val="0"/>
              </a:spcAft>
              <a:buClr>
                <a:srgbClr val="7F7F7F"/>
              </a:buClr>
              <a:buSzPts val="1050"/>
              <a:buFont typeface="Arial"/>
              <a:buChar char="("/>
              <a:defRPr b="0" i="0" sz="105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55600" lvl="5" marL="27432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6pPr>
            <a:lvl7pPr indent="-355600" lvl="6" marL="32004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7pPr>
            <a:lvl8pPr indent="-355600" lvl="7" marL="36576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8pPr>
            <a:lvl9pPr indent="-355600" lvl="8" marL="4114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9pPr>
          </a:lstStyle>
          <a:p/>
        </p:txBody>
      </p:sp>
      <p:sp>
        <p:nvSpPr>
          <p:cNvPr id="20" name="Google Shape;20;p4"/>
          <p:cNvSpPr txBox="1"/>
          <p:nvPr>
            <p:ph idx="2" type="body"/>
          </p:nvPr>
        </p:nvSpPr>
        <p:spPr>
          <a:xfrm>
            <a:off x="4763211" y="1185530"/>
            <a:ext cx="3476400" cy="2741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marR="0" rtl="0" algn="just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7F7F7F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2100" lvl="1" marL="914400" marR="0" rtl="0" algn="just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rgbClr val="7F7F7F"/>
              </a:buClr>
              <a:buSzPts val="1000"/>
              <a:buFont typeface="Arial"/>
              <a:buChar char="•"/>
              <a:defRPr b="0" i="0" sz="10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85750" lvl="2" marL="1371600" marR="0" rtl="0" algn="just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rgbClr val="7F7F7F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79400" lvl="3" marL="1828800" marR="0" rtl="0" algn="just">
              <a:lnSpc>
                <a:spcPct val="100000"/>
              </a:lnSpc>
              <a:spcBef>
                <a:spcPts val="160"/>
              </a:spcBef>
              <a:spcAft>
                <a:spcPts val="0"/>
              </a:spcAft>
              <a:buClr>
                <a:srgbClr val="7F7F7F"/>
              </a:buClr>
              <a:buSzPts val="800"/>
              <a:buFont typeface="Arial"/>
              <a:buChar char="–"/>
              <a:defRPr b="0" i="0" sz="8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5275" lvl="4" marL="2286000" marR="0" rtl="0" algn="just">
              <a:lnSpc>
                <a:spcPct val="100000"/>
              </a:lnSpc>
              <a:spcBef>
                <a:spcPts val="210"/>
              </a:spcBef>
              <a:spcAft>
                <a:spcPts val="0"/>
              </a:spcAft>
              <a:buClr>
                <a:srgbClr val="7F7F7F"/>
              </a:buClr>
              <a:buSzPts val="1050"/>
              <a:buFont typeface="Arial"/>
              <a:buChar char="("/>
              <a:defRPr b="0" i="0" sz="105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55600" lvl="5" marL="27432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6pPr>
            <a:lvl7pPr indent="-355600" lvl="6" marL="32004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7pPr>
            <a:lvl8pPr indent="-355600" lvl="7" marL="36576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8pPr>
            <a:lvl9pPr indent="-355600" lvl="8" marL="4114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9pPr>
          </a:lstStyle>
          <a:p/>
        </p:txBody>
      </p:sp>
      <p:sp>
        <p:nvSpPr>
          <p:cNvPr id="21" name="Google Shape;21;p4"/>
          <p:cNvSpPr txBox="1"/>
          <p:nvPr>
            <p:ph type="title"/>
          </p:nvPr>
        </p:nvSpPr>
        <p:spPr>
          <a:xfrm>
            <a:off x="904500" y="493382"/>
            <a:ext cx="7335000" cy="4215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22" name="Google Shape;22;p4"/>
          <p:cNvSpPr txBox="1"/>
          <p:nvPr>
            <p:ph idx="12" type="sldNum"/>
          </p:nvPr>
        </p:nvSpPr>
        <p:spPr>
          <a:xfrm>
            <a:off x="8263613" y="195153"/>
            <a:ext cx="667500" cy="231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1" i="0" sz="1000" u="none" cap="none" strike="noStrike">
                <a:solidFill>
                  <a:srgbClr val="CC0000"/>
                </a:solidFill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1" i="0" sz="1000" u="none" cap="none" strike="noStrike">
                <a:solidFill>
                  <a:srgbClr val="CC0000"/>
                </a:solidFill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1" i="0" sz="1000" u="none" cap="none" strike="noStrike">
                <a:solidFill>
                  <a:srgbClr val="CC0000"/>
                </a:solidFill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1" i="0" sz="1000" u="none" cap="none" strike="noStrike">
                <a:solidFill>
                  <a:srgbClr val="CC0000"/>
                </a:solidFill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1" i="0" sz="1000" u="none" cap="none" strike="noStrike">
                <a:solidFill>
                  <a:srgbClr val="CC0000"/>
                </a:solidFill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1" i="0" sz="1000" u="none" cap="none" strike="noStrike">
                <a:solidFill>
                  <a:srgbClr val="CC0000"/>
                </a:solidFill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1" i="0" sz="1000" u="none" cap="none" strike="noStrike">
                <a:solidFill>
                  <a:srgbClr val="CC0000"/>
                </a:solidFill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1" i="0" sz="1000" u="none" cap="none" strike="noStrike">
                <a:solidFill>
                  <a:srgbClr val="CC0000"/>
                </a:solidFill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1" i="0" sz="1000" u="none" cap="none" strike="noStrike">
                <a:solidFill>
                  <a:srgbClr val="CC0000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fr-FR"/>
              <a:t>| </a:t>
            </a: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0_Titre et contenu 1">
  <p:cSld name="1_Titre et contenu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5"/>
          <p:cNvSpPr txBox="1"/>
          <p:nvPr>
            <p:ph idx="1" type="body"/>
          </p:nvPr>
        </p:nvSpPr>
        <p:spPr>
          <a:xfrm>
            <a:off x="904500" y="1185530"/>
            <a:ext cx="7335000" cy="2852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marR="0" rtl="0" algn="just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7F7F7F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2100" lvl="1" marL="914400" marR="0" rtl="0" algn="just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rgbClr val="7F7F7F"/>
              </a:buClr>
              <a:buSzPts val="1000"/>
              <a:buFont typeface="Arial"/>
              <a:buChar char="•"/>
              <a:defRPr b="0" i="0" sz="10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85750" lvl="2" marL="1371600" marR="0" rtl="0" algn="just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rgbClr val="7F7F7F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79400" lvl="3" marL="1828800" marR="0" rtl="0" algn="just">
              <a:lnSpc>
                <a:spcPct val="100000"/>
              </a:lnSpc>
              <a:spcBef>
                <a:spcPts val="160"/>
              </a:spcBef>
              <a:spcAft>
                <a:spcPts val="0"/>
              </a:spcAft>
              <a:buClr>
                <a:srgbClr val="7F7F7F"/>
              </a:buClr>
              <a:buSzPts val="800"/>
              <a:buFont typeface="Arial"/>
              <a:buChar char="–"/>
              <a:defRPr b="0" i="0" sz="8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5275" lvl="4" marL="2286000" marR="0" rtl="0" algn="just">
              <a:lnSpc>
                <a:spcPct val="100000"/>
              </a:lnSpc>
              <a:spcBef>
                <a:spcPts val="210"/>
              </a:spcBef>
              <a:spcAft>
                <a:spcPts val="0"/>
              </a:spcAft>
              <a:buClr>
                <a:srgbClr val="7F7F7F"/>
              </a:buClr>
              <a:buSzPts val="1050"/>
              <a:buFont typeface="Arial"/>
              <a:buChar char="("/>
              <a:defRPr b="0" i="0" sz="105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55600" lvl="5" marL="27432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6pPr>
            <a:lvl7pPr indent="-355600" lvl="6" marL="32004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7pPr>
            <a:lvl8pPr indent="-355600" lvl="7" marL="36576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8pPr>
            <a:lvl9pPr indent="-355600" lvl="8" marL="4114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9pPr>
          </a:lstStyle>
          <a:p/>
        </p:txBody>
      </p:sp>
      <p:sp>
        <p:nvSpPr>
          <p:cNvPr id="25" name="Google Shape;25;p5"/>
          <p:cNvSpPr txBox="1"/>
          <p:nvPr>
            <p:ph type="title"/>
          </p:nvPr>
        </p:nvSpPr>
        <p:spPr>
          <a:xfrm>
            <a:off x="904500" y="457082"/>
            <a:ext cx="7335000" cy="4215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6" name="Google Shape;26;p5"/>
          <p:cNvSpPr txBox="1"/>
          <p:nvPr>
            <p:ph idx="10" type="dt"/>
          </p:nvPr>
        </p:nvSpPr>
        <p:spPr>
          <a:xfrm>
            <a:off x="5652120" y="4228474"/>
            <a:ext cx="20883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6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9pPr>
          </a:lstStyle>
          <a:p/>
        </p:txBody>
      </p:sp>
      <p:sp>
        <p:nvSpPr>
          <p:cNvPr id="27" name="Google Shape;27;p5"/>
          <p:cNvSpPr txBox="1"/>
          <p:nvPr>
            <p:ph idx="12" type="sldNum"/>
          </p:nvPr>
        </p:nvSpPr>
        <p:spPr>
          <a:xfrm>
            <a:off x="8438080" y="4228474"/>
            <a:ext cx="667500" cy="231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/>
              <a:t>| </a:t>
            </a:r>
            <a:fld id="{00000000-1234-1234-1234-123412341234}" type="slidenum">
              <a:rPr lang="fr-FR"/>
              <a:t>‹#›</a:t>
            </a:fld>
            <a:endParaRPr/>
          </a:p>
        </p:txBody>
      </p:sp>
      <p:sp>
        <p:nvSpPr>
          <p:cNvPr id="28" name="Google Shape;28;p5"/>
          <p:cNvSpPr txBox="1"/>
          <p:nvPr>
            <p:ph idx="11" type="ftr"/>
          </p:nvPr>
        </p:nvSpPr>
        <p:spPr>
          <a:xfrm>
            <a:off x="1313160" y="4228474"/>
            <a:ext cx="27489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6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9pPr>
          </a:lstStyle>
          <a:p/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 txBox="1"/>
          <p:nvPr>
            <p:ph type="title"/>
          </p:nvPr>
        </p:nvSpPr>
        <p:spPr>
          <a:xfrm>
            <a:off x="395310" y="483518"/>
            <a:ext cx="7334700" cy="4215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None/>
              <a:defRPr b="1" i="0" sz="2400" u="none" cap="none" strike="noStrike">
                <a:solidFill>
                  <a:schemeClr val="dk2"/>
                </a:solidFill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 i="0" sz="1800" u="none" cap="none" strike="noStrike">
                <a:solidFill>
                  <a:srgbClr val="000000"/>
                </a:solidFill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 i="0" sz="1800" u="none" cap="none" strike="noStrike">
                <a:solidFill>
                  <a:srgbClr val="000000"/>
                </a:solidFill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 i="0" sz="1800" u="none" cap="none" strike="noStrike">
                <a:solidFill>
                  <a:srgbClr val="000000"/>
                </a:solidFill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 i="0" sz="1800" u="none" cap="none" strike="noStrike">
                <a:solidFill>
                  <a:srgbClr val="000000"/>
                </a:solidFill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 i="0" sz="1800" u="none" cap="none" strike="noStrike">
                <a:solidFill>
                  <a:srgbClr val="000000"/>
                </a:solidFill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 i="0" sz="1800" u="none" cap="none" strike="noStrike">
                <a:solidFill>
                  <a:srgbClr val="000000"/>
                </a:solidFill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 i="0" sz="1800" u="none" cap="none" strike="noStrike">
                <a:solidFill>
                  <a:srgbClr val="000000"/>
                </a:solidFill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 i="0" sz="1800" u="none" cap="none" strike="noStrike">
                <a:solidFill>
                  <a:srgbClr val="000000"/>
                </a:solidFill>
              </a:defRPr>
            </a:lvl9pPr>
          </a:lstStyle>
          <a:p/>
        </p:txBody>
      </p:sp>
      <p:sp>
        <p:nvSpPr>
          <p:cNvPr id="11" name="Google Shape;11;p1"/>
          <p:cNvSpPr txBox="1"/>
          <p:nvPr>
            <p:ph idx="1" type="body"/>
          </p:nvPr>
        </p:nvSpPr>
        <p:spPr>
          <a:xfrm>
            <a:off x="395536" y="987574"/>
            <a:ext cx="7344900" cy="3606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7F7F7F"/>
              </a:buClr>
              <a:buSzPts val="1600"/>
              <a:buNone/>
              <a:defRPr i="0" sz="1600" u="none" cap="none" strike="noStrike">
                <a:solidFill>
                  <a:srgbClr val="7F7F7F"/>
                </a:solidFill>
              </a:defRPr>
            </a:lvl1pPr>
            <a:lvl2pPr indent="-317500" lvl="1" marL="914400" marR="0" rtl="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7F7F7F"/>
              </a:buClr>
              <a:buSzPts val="1400"/>
              <a:buChar char="•"/>
              <a:defRPr i="0" sz="1400" u="none" cap="none" strike="noStrike">
                <a:solidFill>
                  <a:srgbClr val="7F7F7F"/>
                </a:solidFill>
              </a:defRPr>
            </a:lvl2pPr>
            <a:lvl3pPr indent="-304800" lvl="2" marL="1371600" marR="0" rtl="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rgbClr val="7F7F7F"/>
              </a:buClr>
              <a:buSzPts val="1200"/>
              <a:buChar char="•"/>
              <a:defRPr i="0" sz="1200" u="none" cap="none" strike="noStrike">
                <a:solidFill>
                  <a:srgbClr val="7F7F7F"/>
                </a:solidFill>
              </a:defRPr>
            </a:lvl3pPr>
            <a:lvl4pPr indent="-298450" lvl="3" marL="1828800" marR="0" rtl="0" algn="just">
              <a:lnSpc>
                <a:spcPct val="100000"/>
              </a:lnSpc>
              <a:spcBef>
                <a:spcPts val="220"/>
              </a:spcBef>
              <a:spcAft>
                <a:spcPts val="0"/>
              </a:spcAft>
              <a:buClr>
                <a:srgbClr val="7F7F7F"/>
              </a:buClr>
              <a:buSzPts val="1100"/>
              <a:buChar char="–"/>
              <a:defRPr i="0" sz="1100" u="none" cap="none" strike="noStrike">
                <a:solidFill>
                  <a:srgbClr val="7F7F7F"/>
                </a:solidFill>
              </a:defRPr>
            </a:lvl4pPr>
            <a:lvl5pPr indent="-298450" lvl="4" marL="2286000" marR="0" rtl="0" algn="l">
              <a:lnSpc>
                <a:spcPct val="100000"/>
              </a:lnSpc>
              <a:spcBef>
                <a:spcPts val="220"/>
              </a:spcBef>
              <a:spcAft>
                <a:spcPts val="0"/>
              </a:spcAft>
              <a:buClr>
                <a:srgbClr val="7F7F7F"/>
              </a:buClr>
              <a:buSzPts val="1100"/>
              <a:buChar char="("/>
              <a:defRPr i="0" sz="1100" u="none" cap="none" strike="noStrike">
                <a:solidFill>
                  <a:srgbClr val="7F7F7F"/>
                </a:solidFill>
              </a:defRPr>
            </a:lvl5pPr>
            <a:lvl6pPr indent="-355600" lvl="5" marL="27432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i="0" sz="2000" u="none" cap="none" strike="noStrike">
                <a:solidFill>
                  <a:schemeClr val="dk1"/>
                </a:solidFill>
              </a:defRPr>
            </a:lvl6pPr>
            <a:lvl7pPr indent="-355600" lvl="6" marL="32004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i="0" sz="2000" u="none" cap="none" strike="noStrike">
                <a:solidFill>
                  <a:schemeClr val="dk1"/>
                </a:solidFill>
              </a:defRPr>
            </a:lvl7pPr>
            <a:lvl8pPr indent="-355600" lvl="7" marL="36576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i="0" sz="2000" u="none" cap="none" strike="noStrike">
                <a:solidFill>
                  <a:schemeClr val="dk1"/>
                </a:solidFill>
              </a:defRPr>
            </a:lvl8pPr>
            <a:lvl9pPr indent="-355600" lvl="8" marL="4114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i="0" sz="2000" u="none" cap="none" strike="noStrike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12" name="Google Shape;12;p1"/>
          <p:cNvSpPr txBox="1"/>
          <p:nvPr>
            <p:ph idx="12" type="sldNum"/>
          </p:nvPr>
        </p:nvSpPr>
        <p:spPr>
          <a:xfrm>
            <a:off x="8263613" y="195153"/>
            <a:ext cx="667500" cy="231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1" i="0" sz="1200" u="none" cap="none" strike="noStrike">
                <a:solidFill>
                  <a:srgbClr val="CC0000"/>
                </a:solidFill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1" i="0" sz="1200" u="none" cap="none" strike="noStrike">
                <a:solidFill>
                  <a:srgbClr val="CC0000"/>
                </a:solidFill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1" i="0" sz="1200" u="none" cap="none" strike="noStrike">
                <a:solidFill>
                  <a:srgbClr val="CC0000"/>
                </a:solidFill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1" i="0" sz="1200" u="none" cap="none" strike="noStrike">
                <a:solidFill>
                  <a:srgbClr val="CC0000"/>
                </a:solidFill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1" i="0" sz="1200" u="none" cap="none" strike="noStrike">
                <a:solidFill>
                  <a:srgbClr val="CC0000"/>
                </a:solidFill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1" i="0" sz="1200" u="none" cap="none" strike="noStrike">
                <a:solidFill>
                  <a:srgbClr val="CC0000"/>
                </a:solidFill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1" i="0" sz="1200" u="none" cap="none" strike="noStrike">
                <a:solidFill>
                  <a:srgbClr val="CC0000"/>
                </a:solidFill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1" i="0" sz="1200" u="none" cap="none" strike="noStrike">
                <a:solidFill>
                  <a:srgbClr val="CC0000"/>
                </a:solidFill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1" i="0" sz="1200" u="none" cap="none" strike="noStrike">
                <a:solidFill>
                  <a:srgbClr val="CC0000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fr-FR"/>
              <a:t>| </a:t>
            </a: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5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7"/>
          <p:cNvSpPr txBox="1"/>
          <p:nvPr>
            <p:ph type="title"/>
          </p:nvPr>
        </p:nvSpPr>
        <p:spPr>
          <a:xfrm>
            <a:off x="383434" y="840644"/>
            <a:ext cx="7335000" cy="4215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9" name="Google Shape;39;p7"/>
          <p:cNvSpPr txBox="1"/>
          <p:nvPr>
            <p:ph idx="1" type="subTitle"/>
          </p:nvPr>
        </p:nvSpPr>
        <p:spPr>
          <a:xfrm>
            <a:off x="383910" y="1255849"/>
            <a:ext cx="7356300" cy="1440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2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0" name="Google Shape;40;p7"/>
          <p:cNvSpPr txBox="1"/>
          <p:nvPr>
            <p:ph idx="12" type="sldNum"/>
          </p:nvPr>
        </p:nvSpPr>
        <p:spPr>
          <a:xfrm>
            <a:off x="8263613" y="195153"/>
            <a:ext cx="667500" cy="2319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r>
              <a:rPr lang="fr-FR"/>
              <a:t>| </a:t>
            </a:r>
            <a:fld id="{00000000-1234-1234-1234-123412341234}" type="slidenum">
              <a:rPr lang="fr-FR"/>
              <a:t>‹#›</a:t>
            </a:fld>
            <a:endParaRPr/>
          </a:p>
        </p:txBody>
      </p:sp>
      <p:sp>
        <p:nvSpPr>
          <p:cNvPr id="41" name="Google Shape;41;p7"/>
          <p:cNvSpPr txBox="1"/>
          <p:nvPr>
            <p:ph idx="4294967295" type="body"/>
          </p:nvPr>
        </p:nvSpPr>
        <p:spPr>
          <a:xfrm>
            <a:off x="383425" y="1467500"/>
            <a:ext cx="3772200" cy="24216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32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6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8"/>
          <p:cNvSpPr txBox="1"/>
          <p:nvPr>
            <p:ph idx="2" type="body"/>
          </p:nvPr>
        </p:nvSpPr>
        <p:spPr>
          <a:xfrm>
            <a:off x="904588" y="1185525"/>
            <a:ext cx="7335000" cy="27411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just">
              <a:spcBef>
                <a:spcPts val="28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8" name="Google Shape;48;p8"/>
          <p:cNvSpPr txBox="1"/>
          <p:nvPr>
            <p:ph type="title"/>
          </p:nvPr>
        </p:nvSpPr>
        <p:spPr>
          <a:xfrm>
            <a:off x="904500" y="493382"/>
            <a:ext cx="7335000" cy="4215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9" name="Google Shape;49;p8"/>
          <p:cNvSpPr txBox="1"/>
          <p:nvPr>
            <p:ph idx="12" type="sldNum"/>
          </p:nvPr>
        </p:nvSpPr>
        <p:spPr>
          <a:xfrm>
            <a:off x="8263613" y="195153"/>
            <a:ext cx="667500" cy="2319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r>
              <a:rPr lang="fr-FR"/>
              <a:t>| </a:t>
            </a: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9"/>
          <p:cNvSpPr txBox="1"/>
          <p:nvPr>
            <p:ph idx="1" type="body"/>
          </p:nvPr>
        </p:nvSpPr>
        <p:spPr>
          <a:xfrm>
            <a:off x="904500" y="1185530"/>
            <a:ext cx="3693600" cy="27411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just">
              <a:spcBef>
                <a:spcPts val="28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6" name="Google Shape;56;p9"/>
          <p:cNvSpPr txBox="1"/>
          <p:nvPr>
            <p:ph idx="2" type="body"/>
          </p:nvPr>
        </p:nvSpPr>
        <p:spPr>
          <a:xfrm>
            <a:off x="4763211" y="1185530"/>
            <a:ext cx="3476400" cy="27411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just">
              <a:spcBef>
                <a:spcPts val="28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7" name="Google Shape;57;p9"/>
          <p:cNvSpPr txBox="1"/>
          <p:nvPr>
            <p:ph type="title"/>
          </p:nvPr>
        </p:nvSpPr>
        <p:spPr>
          <a:xfrm>
            <a:off x="904500" y="493382"/>
            <a:ext cx="7335000" cy="4215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8" name="Google Shape;58;p9"/>
          <p:cNvSpPr txBox="1"/>
          <p:nvPr>
            <p:ph idx="12" type="sldNum"/>
          </p:nvPr>
        </p:nvSpPr>
        <p:spPr>
          <a:xfrm>
            <a:off x="8263613" y="195153"/>
            <a:ext cx="667500" cy="2319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r>
              <a:rPr lang="fr-FR"/>
              <a:t>| </a:t>
            </a: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Thème Offic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Thème Office">
  <a:themeElements>
    <a:clrScheme name="Colloquium">
      <a:dk1>
        <a:srgbClr val="000000"/>
      </a:dk1>
      <a:lt1>
        <a:srgbClr val="FFFFFF"/>
      </a:lt1>
      <a:dk2>
        <a:srgbClr val="585756"/>
      </a:dk2>
      <a:lt2>
        <a:srgbClr val="FFFFFF"/>
      </a:lt2>
      <a:accent1>
        <a:srgbClr val="F19000"/>
      </a:accent1>
      <a:accent2>
        <a:srgbClr val="84B829"/>
      </a:accent2>
      <a:accent3>
        <a:srgbClr val="E30068"/>
      </a:accent3>
      <a:accent4>
        <a:srgbClr val="454090"/>
      </a:accent4>
      <a:accent5>
        <a:srgbClr val="009CDC"/>
      </a:accent5>
      <a:accent6>
        <a:srgbClr val="1E6899"/>
      </a:accent6>
      <a:hlink>
        <a:srgbClr val="59B142"/>
      </a:hlink>
      <a:folHlink>
        <a:srgbClr val="99D38A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