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797675" cy="9926625"/>
  <p:embeddedFontLst>
    <p:embeddedFont>
      <p:font typeface="PT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-bold.fntdata"/><Relationship Id="rId10" Type="http://schemas.openxmlformats.org/officeDocument/2006/relationships/font" Target="fonts/PTSans-regular.fntdata"/><Relationship Id="rId13" Type="http://schemas.openxmlformats.org/officeDocument/2006/relationships/font" Target="fonts/PTSans-boldItalic.fntdata"/><Relationship Id="rId12" Type="http://schemas.openxmlformats.org/officeDocument/2006/relationships/font" Target="fonts/PT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4" y="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70d0761ca9_1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70d0761ca9_1_0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g70d0761ca9_1_0:notes"/>
          <p:cNvSpPr txBox="1"/>
          <p:nvPr>
            <p:ph idx="12" type="sldNum"/>
          </p:nvPr>
        </p:nvSpPr>
        <p:spPr>
          <a:xfrm>
            <a:off x="3850444" y="9428585"/>
            <a:ext cx="2945700" cy="4962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82058dcd0c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82058dcd0c_0_0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g82058dcd0c_0_0:notes"/>
          <p:cNvSpPr txBox="1"/>
          <p:nvPr>
            <p:ph idx="12" type="sldNum"/>
          </p:nvPr>
        </p:nvSpPr>
        <p:spPr>
          <a:xfrm>
            <a:off x="3850444" y="9428585"/>
            <a:ext cx="2945700" cy="4962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d0761ca9_1_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d0761ca9_1_7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70d0761ca9_1_7:notes"/>
          <p:cNvSpPr txBox="1"/>
          <p:nvPr>
            <p:ph idx="12" type="sldNum"/>
          </p:nvPr>
        </p:nvSpPr>
        <p:spPr>
          <a:xfrm>
            <a:off x="3850444" y="9428585"/>
            <a:ext cx="2945700" cy="4962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83434" y="840644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83910" y="1255849"/>
            <a:ext cx="73563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_Titre et contenu">
  <p:cSld name="0_Titre et conten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904500" y="1185530"/>
            <a:ext cx="3693600" cy="27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just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763211" y="1185530"/>
            <a:ext cx="3476400" cy="27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just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_Titre et contenu 1">
  <p:cSld name="1_Titre et conten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04500" y="1185530"/>
            <a:ext cx="73350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just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904500" y="457082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652120" y="4228474"/>
            <a:ext cx="2088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38080" y="4228474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1313160" y="4228474"/>
            <a:ext cx="274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95310" y="483518"/>
            <a:ext cx="7334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i="0" sz="2400" u="none" cap="none" strike="noStrike">
                <a:solidFill>
                  <a:schemeClr val="dk2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95536" y="987574"/>
            <a:ext cx="7344900" cy="3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i="0" sz="1600" u="none" cap="none" strike="noStrike">
                <a:solidFill>
                  <a:srgbClr val="7F7F7F"/>
                </a:solidFill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i="0" sz="1400" u="none" cap="none" strike="noStrike">
                <a:solidFill>
                  <a:srgbClr val="7F7F7F"/>
                </a:solidFill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i="0" sz="1200" u="none" cap="none" strike="noStrike">
                <a:solidFill>
                  <a:srgbClr val="7F7F7F"/>
                </a:solidFill>
              </a:defRPr>
            </a:lvl3pPr>
            <a:lvl4pPr indent="-298450" lvl="3" marL="1828800" marR="0" rtl="0" algn="just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Char char="–"/>
              <a:defRPr i="0" sz="1100" u="none" cap="none" strike="noStrike">
                <a:solidFill>
                  <a:srgbClr val="7F7F7F"/>
                </a:solidFill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Char char="("/>
              <a:defRPr i="0" sz="1100" u="none" cap="none" strike="noStrike">
                <a:solidFill>
                  <a:srgbClr val="7F7F7F"/>
                </a:solidFill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83434" y="840644"/>
            <a:ext cx="7335000" cy="42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383910" y="1255849"/>
            <a:ext cx="7356300" cy="1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body"/>
          </p:nvPr>
        </p:nvSpPr>
        <p:spPr>
          <a:xfrm>
            <a:off x="383425" y="1467500"/>
            <a:ext cx="3772200" cy="24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2" type="body"/>
          </p:nvPr>
        </p:nvSpPr>
        <p:spPr>
          <a:xfrm>
            <a:off x="904588" y="1185525"/>
            <a:ext cx="7335000" cy="27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904500" y="1185530"/>
            <a:ext cx="3693600" cy="27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763211" y="1185530"/>
            <a:ext cx="3476400" cy="27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Colloquium">
      <a:dk1>
        <a:srgbClr val="000000"/>
      </a:dk1>
      <a:lt1>
        <a:srgbClr val="FFFFFF"/>
      </a:lt1>
      <a:dk2>
        <a:srgbClr val="585756"/>
      </a:dk2>
      <a:lt2>
        <a:srgbClr val="FFFFFF"/>
      </a:lt2>
      <a:accent1>
        <a:srgbClr val="F19000"/>
      </a:accent1>
      <a:accent2>
        <a:srgbClr val="84B829"/>
      </a:accent2>
      <a:accent3>
        <a:srgbClr val="E30068"/>
      </a:accent3>
      <a:accent4>
        <a:srgbClr val="454090"/>
      </a:accent4>
      <a:accent5>
        <a:srgbClr val="009CDC"/>
      </a:accent5>
      <a:accent6>
        <a:srgbClr val="1E6899"/>
      </a:accent6>
      <a:hlink>
        <a:srgbClr val="59B142"/>
      </a:hlink>
      <a:folHlink>
        <a:srgbClr val="99D3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