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9144000" cy="5143500" type="screen16x9"/>
  <p:notesSz cx="6797675" cy="9926638"/>
  <p:embeddedFontLst>
    <p:embeddedFont>
      <p:font typeface="PT Sans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262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70d0761c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70d0761ca9_1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70d0761ca9_1_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14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82058dcd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82058dcd0c_0_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82058dcd0c_0_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02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d0761ca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d0761ca9_1_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70d0761ca9_1_7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6200"/>
          </a:xfrm>
          <a:prstGeom prst="rect">
            <a:avLst/>
          </a:prstGeom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6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83434" y="840644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83910" y="1255849"/>
            <a:ext cx="73563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_Titre et contenu">
  <p:cSld name="0_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04500" y="1185530"/>
            <a:ext cx="3693600" cy="2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just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just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just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763211" y="1185530"/>
            <a:ext cx="3476400" cy="2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just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just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just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000" b="1" i="0" u="none" strike="noStrike" cap="none">
                <a:solidFill>
                  <a:srgbClr val="CC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_Titre et contenu 1">
  <p:cSld name="1_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04500" y="1185530"/>
            <a:ext cx="73350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just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just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just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04500" y="4570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652120" y="4228474"/>
            <a:ext cx="2088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38080" y="4228474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313160" y="4228474"/>
            <a:ext cx="2748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95310" y="483518"/>
            <a:ext cx="73347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i="0" u="none" strike="noStrike" cap="none">
                <a:solidFill>
                  <a:schemeClr val="dk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95536" y="987574"/>
            <a:ext cx="73449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0" u="none" strike="noStrike" cap="none">
                <a:solidFill>
                  <a:srgbClr val="7F7F7F"/>
                </a:solidFill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 i="0" u="none" strike="noStrike" cap="none">
                <a:solidFill>
                  <a:srgbClr val="7F7F7F"/>
                </a:solidFill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 i="0" u="none" strike="noStrike" cap="none">
                <a:solidFill>
                  <a:srgbClr val="7F7F7F"/>
                </a:solidFill>
              </a:defRPr>
            </a:lvl3pPr>
            <a:lvl4pPr marL="1828800" marR="0" lvl="3" indent="-298450" algn="just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–"/>
              <a:defRPr sz="1100" i="0" u="none" strike="noStrike" cap="none">
                <a:solidFill>
                  <a:srgbClr val="7F7F7F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("/>
              <a:defRPr sz="1100" i="0" u="none" strike="noStrike" cap="none">
                <a:solidFill>
                  <a:srgbClr val="7F7F7F"/>
                </a:solidFill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200" b="1" i="0" u="none" strike="noStrike" cap="none">
                <a:solidFill>
                  <a:srgbClr val="CC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83434" y="840644"/>
            <a:ext cx="7335000" cy="42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383910" y="1255849"/>
            <a:ext cx="7356300" cy="1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294967295"/>
          </p:nvPr>
        </p:nvSpPr>
        <p:spPr>
          <a:xfrm>
            <a:off x="383425" y="1467500"/>
            <a:ext cx="3772200" cy="24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mtClean="0"/>
              <a:t>| </a:t>
            </a:r>
            <a:fld id="{00000000-1234-1234-1234-123412341234}" type="slidenum">
              <a:rPr lang="fr-FR" smtClean="0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66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904588" y="1185525"/>
            <a:ext cx="7335000" cy="27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904500" y="1185530"/>
            <a:ext cx="3693600" cy="27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763211" y="1185530"/>
            <a:ext cx="3476400" cy="27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263613" y="195153"/>
            <a:ext cx="667500" cy="2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lloquium">
      <a:dk1>
        <a:srgbClr val="000000"/>
      </a:dk1>
      <a:lt1>
        <a:srgbClr val="FFFFFF"/>
      </a:lt1>
      <a:dk2>
        <a:srgbClr val="585756"/>
      </a:dk2>
      <a:lt2>
        <a:srgbClr val="FFFFFF"/>
      </a:lt2>
      <a:accent1>
        <a:srgbClr val="F19000"/>
      </a:accent1>
      <a:accent2>
        <a:srgbClr val="84B829"/>
      </a:accent2>
      <a:accent3>
        <a:srgbClr val="E30068"/>
      </a:accent3>
      <a:accent4>
        <a:srgbClr val="454090"/>
      </a:accent4>
      <a:accent5>
        <a:srgbClr val="009CDC"/>
      </a:accent5>
      <a:accent6>
        <a:srgbClr val="1E6899"/>
      </a:accent6>
      <a:hlink>
        <a:srgbClr val="59B142"/>
      </a:hlink>
      <a:folHlink>
        <a:srgbClr val="99D3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Affichage à l'écran (16:9)</PresentationFormat>
  <Paragraphs>7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PT Sans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Ning</dc:creator>
  <cp:lastModifiedBy>Ning</cp:lastModifiedBy>
  <cp:revision>1</cp:revision>
  <dcterms:modified xsi:type="dcterms:W3CDTF">2023-05-17T14:38:57Z</dcterms:modified>
</cp:coreProperties>
</file>