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0275213" cy="42479913"/>
  <p:notesSz cx="6858000" cy="9144000"/>
  <p:defaultTextStyle>
    <a:defPPr>
      <a:defRPr lang="en-US"/>
    </a:defPPr>
    <a:lvl1pPr marL="0" algn="l" defTabSz="3492185" rtl="0" eaLnBrk="1" latinLnBrk="0" hangingPunct="1">
      <a:defRPr sz="6874" kern="1200">
        <a:solidFill>
          <a:schemeClr val="tx1"/>
        </a:solidFill>
        <a:latin typeface="+mn-lt"/>
        <a:ea typeface="+mn-ea"/>
        <a:cs typeface="+mn-cs"/>
      </a:defRPr>
    </a:lvl1pPr>
    <a:lvl2pPr marL="1746093" algn="l" defTabSz="3492185" rtl="0" eaLnBrk="1" latinLnBrk="0" hangingPunct="1">
      <a:defRPr sz="6874" kern="1200">
        <a:solidFill>
          <a:schemeClr val="tx1"/>
        </a:solidFill>
        <a:latin typeface="+mn-lt"/>
        <a:ea typeface="+mn-ea"/>
        <a:cs typeface="+mn-cs"/>
      </a:defRPr>
    </a:lvl2pPr>
    <a:lvl3pPr marL="3492185" algn="l" defTabSz="3492185" rtl="0" eaLnBrk="1" latinLnBrk="0" hangingPunct="1">
      <a:defRPr sz="6874" kern="1200">
        <a:solidFill>
          <a:schemeClr val="tx1"/>
        </a:solidFill>
        <a:latin typeface="+mn-lt"/>
        <a:ea typeface="+mn-ea"/>
        <a:cs typeface="+mn-cs"/>
      </a:defRPr>
    </a:lvl3pPr>
    <a:lvl4pPr marL="5238278" algn="l" defTabSz="3492185" rtl="0" eaLnBrk="1" latinLnBrk="0" hangingPunct="1">
      <a:defRPr sz="6874" kern="1200">
        <a:solidFill>
          <a:schemeClr val="tx1"/>
        </a:solidFill>
        <a:latin typeface="+mn-lt"/>
        <a:ea typeface="+mn-ea"/>
        <a:cs typeface="+mn-cs"/>
      </a:defRPr>
    </a:lvl4pPr>
    <a:lvl5pPr marL="6984370" algn="l" defTabSz="3492185" rtl="0" eaLnBrk="1" latinLnBrk="0" hangingPunct="1">
      <a:defRPr sz="6874" kern="1200">
        <a:solidFill>
          <a:schemeClr val="tx1"/>
        </a:solidFill>
        <a:latin typeface="+mn-lt"/>
        <a:ea typeface="+mn-ea"/>
        <a:cs typeface="+mn-cs"/>
      </a:defRPr>
    </a:lvl5pPr>
    <a:lvl6pPr marL="8730463" algn="l" defTabSz="3492185" rtl="0" eaLnBrk="1" latinLnBrk="0" hangingPunct="1">
      <a:defRPr sz="6874" kern="1200">
        <a:solidFill>
          <a:schemeClr val="tx1"/>
        </a:solidFill>
        <a:latin typeface="+mn-lt"/>
        <a:ea typeface="+mn-ea"/>
        <a:cs typeface="+mn-cs"/>
      </a:defRPr>
    </a:lvl6pPr>
    <a:lvl7pPr marL="10476555" algn="l" defTabSz="3492185" rtl="0" eaLnBrk="1" latinLnBrk="0" hangingPunct="1">
      <a:defRPr sz="6874" kern="1200">
        <a:solidFill>
          <a:schemeClr val="tx1"/>
        </a:solidFill>
        <a:latin typeface="+mn-lt"/>
        <a:ea typeface="+mn-ea"/>
        <a:cs typeface="+mn-cs"/>
      </a:defRPr>
    </a:lvl7pPr>
    <a:lvl8pPr marL="12222648" algn="l" defTabSz="3492185" rtl="0" eaLnBrk="1" latinLnBrk="0" hangingPunct="1">
      <a:defRPr sz="6874" kern="1200">
        <a:solidFill>
          <a:schemeClr val="tx1"/>
        </a:solidFill>
        <a:latin typeface="+mn-lt"/>
        <a:ea typeface="+mn-ea"/>
        <a:cs typeface="+mn-cs"/>
      </a:defRPr>
    </a:lvl8pPr>
    <a:lvl9pPr marL="13968740" algn="l" defTabSz="3492185" rtl="0" eaLnBrk="1" latinLnBrk="0" hangingPunct="1">
      <a:defRPr sz="687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8" d="100"/>
          <a:sy n="18" d="100"/>
        </p:scale>
        <p:origin x="310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6952156"/>
            <a:ext cx="25733931" cy="14789303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311791"/>
            <a:ext cx="22706410" cy="10256143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CAFF-EE0F-41A2-84CE-1B867FFC27C8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2DAA-96EC-40E5-AB5A-EA53CE1AF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108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CAFF-EE0F-41A2-84CE-1B867FFC27C8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2DAA-96EC-40E5-AB5A-EA53CE1AF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85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61662"/>
            <a:ext cx="6528093" cy="3599976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61662"/>
            <a:ext cx="19205838" cy="35999763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CAFF-EE0F-41A2-84CE-1B867FFC27C8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2DAA-96EC-40E5-AB5A-EA53CE1AF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11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CAFF-EE0F-41A2-84CE-1B867FFC27C8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2DAA-96EC-40E5-AB5A-EA53CE1AF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0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590491"/>
            <a:ext cx="26112371" cy="17670461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428121"/>
            <a:ext cx="26112371" cy="9292478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CAFF-EE0F-41A2-84CE-1B867FFC27C8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2DAA-96EC-40E5-AB5A-EA53CE1AF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34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08310"/>
            <a:ext cx="12866966" cy="2695311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08310"/>
            <a:ext cx="12866966" cy="2695311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CAFF-EE0F-41A2-84CE-1B867FFC27C8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2DAA-96EC-40E5-AB5A-EA53CE1AF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377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61671"/>
            <a:ext cx="26112371" cy="821082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13482"/>
            <a:ext cx="12807832" cy="5103486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516968"/>
            <a:ext cx="12807832" cy="2282312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13482"/>
            <a:ext cx="12870909" cy="5103486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516968"/>
            <a:ext cx="12870909" cy="2282312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CAFF-EE0F-41A2-84CE-1B867FFC27C8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2DAA-96EC-40E5-AB5A-EA53CE1AF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3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CAFF-EE0F-41A2-84CE-1B867FFC27C8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2DAA-96EC-40E5-AB5A-EA53CE1AF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01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CAFF-EE0F-41A2-84CE-1B867FFC27C8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2DAA-96EC-40E5-AB5A-EA53CE1AF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43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31994"/>
            <a:ext cx="9764544" cy="9911980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16330"/>
            <a:ext cx="15326827" cy="30188272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743974"/>
            <a:ext cx="9764544" cy="23609788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CAFF-EE0F-41A2-84CE-1B867FFC27C8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2DAA-96EC-40E5-AB5A-EA53CE1AF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86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31994"/>
            <a:ext cx="9764544" cy="9911980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16330"/>
            <a:ext cx="15326827" cy="30188272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743974"/>
            <a:ext cx="9764544" cy="23609788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CAFF-EE0F-41A2-84CE-1B867FFC27C8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2DAA-96EC-40E5-AB5A-EA53CE1AF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438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61671"/>
            <a:ext cx="26112371" cy="82108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08310"/>
            <a:ext cx="26112371" cy="26953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372595"/>
            <a:ext cx="6811923" cy="226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1CAFF-EE0F-41A2-84CE-1B867FFC27C8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372595"/>
            <a:ext cx="10217884" cy="226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372595"/>
            <a:ext cx="6811923" cy="226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62DAA-96EC-40E5-AB5A-EA53CE1AF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6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725"/>
            <a:ext cx="10058400" cy="2032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881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Ning</dc:creator>
  <cp:lastModifiedBy>Tatiana BEJENARU</cp:lastModifiedBy>
  <cp:revision>3</cp:revision>
  <dcterms:created xsi:type="dcterms:W3CDTF">2022-10-04T08:57:25Z</dcterms:created>
  <dcterms:modified xsi:type="dcterms:W3CDTF">2023-06-21T13:55:45Z</dcterms:modified>
</cp:coreProperties>
</file>