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797675" cy="9926625"/>
  <p:embeddedFontLst>
    <p:embeddedFont>
      <p:font typeface="PT Sa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3127">
          <p15:clr>
            <a:srgbClr val="000000"/>
          </p15:clr>
        </p15:guide>
        <p15:guide id="2" pos="2141">
          <p15:clr>
            <a:srgbClr val="000000"/>
          </p15:clr>
        </p15:guide>
      </p15:notesGuideLst>
    </p:ext>
    <p:ext uri="GoogleSlidesCustomDataVersion2">
      <go:slidesCustomData xmlns:go="http://customooxmlschemas.google.com/" r:id="rId14" roundtripDataSignature="AMtx7mgOIHm+wvED8YE4joAifPge5ixG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27" orient="horz"/>
        <p:guide pos="214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-bold.fntdata"/><Relationship Id="rId10" Type="http://schemas.openxmlformats.org/officeDocument/2006/relationships/font" Target="fonts/PTSans-regular.fntdata"/><Relationship Id="rId13" Type="http://schemas.openxmlformats.org/officeDocument/2006/relationships/font" Target="fonts/PTSans-boldItalic.fntdata"/><Relationship Id="rId12" Type="http://schemas.openxmlformats.org/officeDocument/2006/relationships/font" Target="fonts/PTSa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2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4" y="2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9428585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b="0" i="0" lang="fr-F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" name="Google Shape;30;p1:notes"/>
          <p:cNvSpPr txBox="1"/>
          <p:nvPr>
            <p:ph idx="1" type="body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" name="Google Shape;31;p1:notes"/>
          <p:cNvSpPr txBox="1"/>
          <p:nvPr>
            <p:ph idx="12" type="sldNum"/>
          </p:nvPr>
        </p:nvSpPr>
        <p:spPr>
          <a:xfrm>
            <a:off x="3850444" y="9428585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:notes"/>
          <p:cNvSpPr txBox="1"/>
          <p:nvPr>
            <p:ph idx="1" type="body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2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3:notes"/>
          <p:cNvSpPr txBox="1"/>
          <p:nvPr>
            <p:ph idx="1" type="body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7" name="Google Shape;47;p3:notes"/>
          <p:cNvSpPr txBox="1"/>
          <p:nvPr>
            <p:ph idx="12" type="sldNum"/>
          </p:nvPr>
        </p:nvSpPr>
        <p:spPr>
          <a:xfrm>
            <a:off x="3850444" y="9428585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:notes"/>
          <p:cNvSpPr/>
          <p:nvPr>
            <p:ph idx="2" type="sldImg"/>
          </p:nvPr>
        </p:nvSpPr>
        <p:spPr>
          <a:xfrm>
            <a:off x="90488" y="744538"/>
            <a:ext cx="6616700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" name="Google Shape;54;p4:notes"/>
          <p:cNvSpPr txBox="1"/>
          <p:nvPr>
            <p:ph idx="1" type="body"/>
          </p:nvPr>
        </p:nvSpPr>
        <p:spPr>
          <a:xfrm>
            <a:off x="679768" y="4715154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7775" lIns="95550" spcFirstLastPara="1" rIns="95550" wrap="square" tIns="477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5" name="Google Shape;55;p4:notes"/>
          <p:cNvSpPr txBox="1"/>
          <p:nvPr>
            <p:ph idx="12" type="sldNum"/>
          </p:nvPr>
        </p:nvSpPr>
        <p:spPr>
          <a:xfrm>
            <a:off x="3850444" y="9428585"/>
            <a:ext cx="2945700" cy="4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7775" lIns="95550" spcFirstLastPara="1" rIns="95550" wrap="square" tIns="477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>
  <p:cSld name="Titre et conten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/>
          <p:nvPr>
            <p:ph type="title"/>
          </p:nvPr>
        </p:nvSpPr>
        <p:spPr>
          <a:xfrm>
            <a:off x="383434" y="840644"/>
            <a:ext cx="73350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Google Shape;15;p6"/>
          <p:cNvSpPr txBox="1"/>
          <p:nvPr>
            <p:ph idx="1" type="subTitle"/>
          </p:nvPr>
        </p:nvSpPr>
        <p:spPr>
          <a:xfrm>
            <a:off x="383910" y="1255849"/>
            <a:ext cx="73563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_Titre et contenu">
  <p:cSld name="0_Titre et conten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idx="1" type="body"/>
          </p:nvPr>
        </p:nvSpPr>
        <p:spPr>
          <a:xfrm>
            <a:off x="904500" y="1185530"/>
            <a:ext cx="3693600" cy="27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just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2100" lvl="1" marL="914400" marR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marR="0" algn="just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9400" lvl="3" marL="1828800" marR="0" algn="just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7F7F7F"/>
              </a:buClr>
              <a:buSzPts val="800"/>
              <a:buFont typeface="Arial"/>
              <a:buChar char="–"/>
              <a:defRPr b="0" i="0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5275" lvl="4" marL="2286000" marR="0" algn="just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7F7F7F"/>
              </a:buClr>
              <a:buSzPts val="1050"/>
              <a:buFont typeface="Arial"/>
              <a:buChar char="("/>
              <a:defRPr b="0" i="0" sz="105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19" name="Google Shape;19;p7"/>
          <p:cNvSpPr txBox="1"/>
          <p:nvPr>
            <p:ph idx="2" type="body"/>
          </p:nvPr>
        </p:nvSpPr>
        <p:spPr>
          <a:xfrm>
            <a:off x="4763211" y="1185530"/>
            <a:ext cx="3476400" cy="27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just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2100" lvl="1" marL="914400" marR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marR="0" algn="just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9400" lvl="3" marL="1828800" marR="0" algn="just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7F7F7F"/>
              </a:buClr>
              <a:buSzPts val="800"/>
              <a:buFont typeface="Arial"/>
              <a:buChar char="–"/>
              <a:defRPr b="0" i="0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5275" lvl="4" marL="2286000" marR="0" algn="just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7F7F7F"/>
              </a:buClr>
              <a:buSzPts val="1050"/>
              <a:buFont typeface="Arial"/>
              <a:buChar char="("/>
              <a:defRPr b="0" i="0" sz="105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20" name="Google Shape;20;p7"/>
          <p:cNvSpPr txBox="1"/>
          <p:nvPr>
            <p:ph type="title"/>
          </p:nvPr>
        </p:nvSpPr>
        <p:spPr>
          <a:xfrm>
            <a:off x="904500" y="493382"/>
            <a:ext cx="73350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1" name="Google Shape;21;p7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_Titre et contenu 1">
  <p:cSld name="1_Titre et conten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/>
          <p:nvPr>
            <p:ph idx="1" type="body"/>
          </p:nvPr>
        </p:nvSpPr>
        <p:spPr>
          <a:xfrm>
            <a:off x="904500" y="1185530"/>
            <a:ext cx="7335000" cy="28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just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2100" lvl="1" marL="914400" marR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85750" lvl="2" marL="1371600" marR="0" algn="just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9400" lvl="3" marL="1828800" marR="0" algn="just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7F7F7F"/>
              </a:buClr>
              <a:buSzPts val="800"/>
              <a:buFont typeface="Arial"/>
              <a:buChar char="–"/>
              <a:defRPr b="0" i="0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5275" lvl="4" marL="2286000" marR="0" algn="just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7F7F7F"/>
              </a:buClr>
              <a:buSzPts val="1050"/>
              <a:buFont typeface="Arial"/>
              <a:buChar char="("/>
              <a:defRPr b="0" i="0" sz="105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type="title"/>
          </p:nvPr>
        </p:nvSpPr>
        <p:spPr>
          <a:xfrm>
            <a:off x="904500" y="457082"/>
            <a:ext cx="73350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8"/>
          <p:cNvSpPr txBox="1"/>
          <p:nvPr>
            <p:ph idx="10" type="dt"/>
          </p:nvPr>
        </p:nvSpPr>
        <p:spPr>
          <a:xfrm>
            <a:off x="5652120" y="4228474"/>
            <a:ext cx="2088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8438080" y="4228474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1313160" y="4228474"/>
            <a:ext cx="2748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395310" y="483518"/>
            <a:ext cx="73347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395536" y="987574"/>
            <a:ext cx="7344900" cy="3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just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–"/>
              <a:defRPr b="0" i="0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("/>
              <a:defRPr b="0" i="0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2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2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2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2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2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2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2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2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b="1" i="0" sz="12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/>
          <p:nvPr>
            <p:ph type="title"/>
          </p:nvPr>
        </p:nvSpPr>
        <p:spPr>
          <a:xfrm>
            <a:off x="383434" y="840644"/>
            <a:ext cx="73350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34" name="Google Shape;34;p1"/>
          <p:cNvSpPr txBox="1"/>
          <p:nvPr>
            <p:ph idx="1" type="subTitle"/>
          </p:nvPr>
        </p:nvSpPr>
        <p:spPr>
          <a:xfrm>
            <a:off x="383910" y="1255849"/>
            <a:ext cx="73563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/>
          </a:p>
        </p:txBody>
      </p:sp>
      <p:sp>
        <p:nvSpPr>
          <p:cNvPr id="35" name="Google Shape;35;p1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36" name="Google Shape;36;p1"/>
          <p:cNvSpPr txBox="1"/>
          <p:nvPr>
            <p:ph idx="4294967295" type="body"/>
          </p:nvPr>
        </p:nvSpPr>
        <p:spPr>
          <a:xfrm>
            <a:off x="383425" y="1467500"/>
            <a:ext cx="3772200" cy="24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  <p:pic>
        <p:nvPicPr>
          <p:cNvPr id="37" name="Google Shape;3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1" y="0"/>
            <a:ext cx="9142477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"/>
          <p:cNvSpPr txBox="1"/>
          <p:nvPr>
            <p:ph type="title"/>
          </p:nvPr>
        </p:nvSpPr>
        <p:spPr>
          <a:xfrm>
            <a:off x="1153650" y="493359"/>
            <a:ext cx="7335000" cy="1390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/>
              <a:t>Veuillez indiquer ci-dessous tout lien d'intérêt et spécifier les sociétés impliquées, le cas échéant.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43" name="Google Shape;43;p2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"/>
          <p:cNvSpPr txBox="1"/>
          <p:nvPr>
            <p:ph idx="2" type="body"/>
          </p:nvPr>
        </p:nvSpPr>
        <p:spPr>
          <a:xfrm>
            <a:off x="904588" y="1185525"/>
            <a:ext cx="7335000" cy="27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0" name="Google Shape;50;p3"/>
          <p:cNvSpPr txBox="1"/>
          <p:nvPr>
            <p:ph type="title"/>
          </p:nvPr>
        </p:nvSpPr>
        <p:spPr>
          <a:xfrm>
            <a:off x="904500" y="493382"/>
            <a:ext cx="73350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51" name="Google Shape;51;p3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"/>
          <p:cNvSpPr txBox="1"/>
          <p:nvPr>
            <p:ph idx="1" type="body"/>
          </p:nvPr>
        </p:nvSpPr>
        <p:spPr>
          <a:xfrm>
            <a:off x="904500" y="1185530"/>
            <a:ext cx="3693600" cy="27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8" name="Google Shape;58;p4"/>
          <p:cNvSpPr txBox="1"/>
          <p:nvPr>
            <p:ph idx="2" type="body"/>
          </p:nvPr>
        </p:nvSpPr>
        <p:spPr>
          <a:xfrm>
            <a:off x="4763211" y="1185530"/>
            <a:ext cx="3476400" cy="27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9" name="Google Shape;59;p4"/>
          <p:cNvSpPr txBox="1"/>
          <p:nvPr>
            <p:ph type="title"/>
          </p:nvPr>
        </p:nvSpPr>
        <p:spPr>
          <a:xfrm>
            <a:off x="904500" y="493382"/>
            <a:ext cx="7335000" cy="42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60" name="Google Shape;60;p4"/>
          <p:cNvSpPr txBox="1"/>
          <p:nvPr>
            <p:ph idx="12" type="sldNum"/>
          </p:nvPr>
        </p:nvSpPr>
        <p:spPr>
          <a:xfrm>
            <a:off x="8263613" y="195153"/>
            <a:ext cx="6675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fr-FR"/>
              <a:t>| </a:t>
            </a: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Colloquium">
      <a:dk1>
        <a:srgbClr val="000000"/>
      </a:dk1>
      <a:lt1>
        <a:srgbClr val="FFFFFF"/>
      </a:lt1>
      <a:dk2>
        <a:srgbClr val="585756"/>
      </a:dk2>
      <a:lt2>
        <a:srgbClr val="FFFFFF"/>
      </a:lt2>
      <a:accent1>
        <a:srgbClr val="F19000"/>
      </a:accent1>
      <a:accent2>
        <a:srgbClr val="84B829"/>
      </a:accent2>
      <a:accent3>
        <a:srgbClr val="E30068"/>
      </a:accent3>
      <a:accent4>
        <a:srgbClr val="454090"/>
      </a:accent4>
      <a:accent5>
        <a:srgbClr val="009CDC"/>
      </a:accent5>
      <a:accent6>
        <a:srgbClr val="1E6899"/>
      </a:accent6>
      <a:hlink>
        <a:srgbClr val="59B142"/>
      </a:hlink>
      <a:folHlink>
        <a:srgbClr val="99D3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Ning</dc:creator>
</cp:coreProperties>
</file>