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2479900" cx="302752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nkZjGOMmuZLnf7Mc/GjoQ+kYB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270641" y="6952156"/>
            <a:ext cx="25733931" cy="147893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3784402" y="22311791"/>
            <a:ext cx="22706410" cy="102561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/>
            </a:lvl1pPr>
            <a:lvl2pPr lvl="1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sz="6622"/>
            </a:lvl2pPr>
            <a:lvl3pPr lvl="2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sz="5960"/>
            </a:lvl3pPr>
            <a:lvl4pPr lvl="3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4pPr>
            <a:lvl5pPr lvl="4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5pPr>
            <a:lvl6pPr lvl="5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6pPr>
            <a:lvl7pPr lvl="6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7pPr>
            <a:lvl8pPr lvl="7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8pPr>
            <a:lvl9pPr lvl="8" algn="ctr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661049" y="11728682"/>
            <a:ext cx="26953115" cy="26112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6929866" y="16997497"/>
            <a:ext cx="35999763" cy="65280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6315539" y="10658625"/>
            <a:ext cx="35999763" cy="192058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081421" y="11308310"/>
            <a:ext cx="26112371" cy="26953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065654" y="10590491"/>
            <a:ext cx="26112371" cy="176704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65"/>
              <a:buFont typeface="Calibri"/>
              <a:buNone/>
              <a:defRPr sz="1986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065654" y="28428121"/>
            <a:ext cx="26112371" cy="9292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sz="7946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6622"/>
              <a:buNone/>
              <a:defRPr sz="6622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960"/>
              <a:buNone/>
              <a:defRPr sz="596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rgbClr val="888888"/>
              </a:buClr>
              <a:buSzPts val="5297"/>
              <a:buNone/>
              <a:defRPr sz="5297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081421" y="11308310"/>
            <a:ext cx="12866966" cy="26953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5326826" y="11308310"/>
            <a:ext cx="12866966" cy="26953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085364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085368" y="10413482"/>
            <a:ext cx="12807832" cy="51034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b="1" sz="794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b="1" sz="6622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b="1" sz="5960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085368" y="15516968"/>
            <a:ext cx="12807832" cy="228231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5326828" y="10413482"/>
            <a:ext cx="12870909" cy="51034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7946"/>
              <a:buNone/>
              <a:defRPr b="1" sz="7946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None/>
              <a:defRPr b="1" sz="6622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None/>
              <a:defRPr b="1" sz="5960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b="1" sz="5297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5326828" y="15516968"/>
            <a:ext cx="12870909" cy="228231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085364" y="2831994"/>
            <a:ext cx="9764544" cy="99119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2870909" y="6116330"/>
            <a:ext cx="15326827" cy="301882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01382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10595"/>
              <a:buChar char="•"/>
              <a:defRPr sz="10595"/>
            </a:lvl1pPr>
            <a:lvl2pPr indent="-817308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9271"/>
              <a:buChar char="•"/>
              <a:defRPr sz="9271"/>
            </a:lvl2pPr>
            <a:lvl3pPr indent="-733171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Char char="•"/>
              <a:defRPr sz="7946"/>
            </a:lvl3pPr>
            <a:lvl4pPr indent="-649097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4pPr>
            <a:lvl5pPr indent="-649097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5pPr>
            <a:lvl6pPr indent="-649097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6pPr>
            <a:lvl7pPr indent="-649097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7pPr>
            <a:lvl8pPr indent="-649097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8pPr>
            <a:lvl9pPr indent="-649096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Char char="•"/>
              <a:defRPr sz="6622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085364" y="12743974"/>
            <a:ext cx="9764544" cy="23609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085364" y="2831994"/>
            <a:ext cx="9764544" cy="99119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95"/>
              <a:buFont typeface="Calibri"/>
              <a:buNone/>
              <a:defRPr sz="1059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2870909" y="6116330"/>
            <a:ext cx="15326827" cy="301882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085364" y="12743974"/>
            <a:ext cx="9764544" cy="23609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5297"/>
              <a:buNone/>
              <a:defRPr sz="5297"/>
            </a:lvl1pPr>
            <a:lvl2pPr indent="-228600" lvl="1" marL="914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4635"/>
              <a:buNone/>
              <a:defRPr sz="4635"/>
            </a:lvl2pPr>
            <a:lvl3pPr indent="-228600" lvl="2" marL="1371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973"/>
              <a:buNone/>
              <a:defRPr sz="3973"/>
            </a:lvl3pPr>
            <a:lvl4pPr indent="-228600" lvl="3" marL="1828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4pPr>
            <a:lvl5pPr indent="-228600" lvl="4" marL="22860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5pPr>
            <a:lvl6pPr indent="-228600" lvl="5" marL="27432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6pPr>
            <a:lvl7pPr indent="-228600" lvl="6" marL="32004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7pPr>
            <a:lvl8pPr indent="-228600" lvl="7" marL="36576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8pPr>
            <a:lvl9pPr indent="-228600" lvl="8" marL="411480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3311"/>
              <a:buNone/>
              <a:defRPr sz="3311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081421" y="2261671"/>
            <a:ext cx="26112371" cy="8210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68"/>
              <a:buFont typeface="Calibri"/>
              <a:buNone/>
              <a:defRPr b="0" i="0" sz="1456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081421" y="11308310"/>
            <a:ext cx="26112371" cy="269531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17308" lvl="0" marL="457200" marR="0" rtl="0" algn="l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>
                <a:schemeClr val="dk1"/>
              </a:buClr>
              <a:buSzPts val="9271"/>
              <a:buFont typeface="Arial"/>
              <a:buChar char="•"/>
              <a:defRPr b="0" i="0" sz="927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33171" lvl="1" marL="914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7946"/>
              <a:buFont typeface="Arial"/>
              <a:buChar char="•"/>
              <a:defRPr b="0" i="0" sz="794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49097" lvl="2" marL="1371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6622"/>
              <a:buFont typeface="Arial"/>
              <a:buChar char="•"/>
              <a:defRPr b="0" i="0" sz="662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07060" lvl="3" marL="1828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07060" lvl="4" marL="22860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07060" lvl="5" marL="27432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07060" lvl="6" marL="32004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07060" lvl="7" marL="36576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07059" lvl="8" marL="4114800" marR="0" rtl="0" algn="l">
              <a:lnSpc>
                <a:spcPct val="90000"/>
              </a:lnSpc>
              <a:spcBef>
                <a:spcPts val="1655"/>
              </a:spcBef>
              <a:spcAft>
                <a:spcPts val="0"/>
              </a:spcAft>
              <a:buClr>
                <a:schemeClr val="dk1"/>
              </a:buClr>
              <a:buSzPts val="5960"/>
              <a:buFont typeface="Arial"/>
              <a:buChar char="•"/>
              <a:defRPr b="0" i="0" sz="59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081421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028665" y="39372595"/>
            <a:ext cx="10217884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87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1381869" y="39372595"/>
            <a:ext cx="6811923" cy="2261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973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0275201" cy="377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2022-10-04T08:57:25Z</dcterms:created>
  <dc:creator>Ning</dc:creator>
</cp:coreProperties>
</file>