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3127">
          <p15:clr>
            <a:srgbClr val="000000"/>
          </p15:clr>
        </p15:guide>
        <p15:guide id="2" pos="2141">
          <p15:clr>
            <a:srgbClr val="000000"/>
          </p15:clr>
        </p15:guide>
      </p15:notesGuideLst>
    </p:ext>
    <p:ext uri="GoogleSlidesCustomDataVersion2">
      <go:slidesCustomData xmlns:go="http://customooxmlschemas.google.com/" r:id="rId10" roundtripDataSignature="AMtx7mhApDMIBxjIdlo0MKKsuEdvpNqp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127" orient="horz"/>
        <p:guide pos="2141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1" y="2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7775" lIns="95550" spcFirstLastPara="1" rIns="95550" wrap="square" tIns="477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0444" y="2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7775" lIns="95550" spcFirstLastPara="1" rIns="95550" wrap="square" tIns="477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0488" y="744538"/>
            <a:ext cx="6616700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7775" lIns="95550" spcFirstLastPara="1" rIns="95550" wrap="square" tIns="477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1" y="9428585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7775" lIns="95550" spcFirstLastPara="1" rIns="95550" wrap="square" tIns="477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7775" lIns="95550" spcFirstLastPara="1" rIns="95550" wrap="square" tIns="477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b="0" i="0" lang="fr-FR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/>
          <p:nvPr>
            <p:ph idx="2" type="sldImg"/>
          </p:nvPr>
        </p:nvSpPr>
        <p:spPr>
          <a:xfrm>
            <a:off x="90488" y="744538"/>
            <a:ext cx="6616700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" name="Google Shape;22;p1:notes"/>
          <p:cNvSpPr txBox="1"/>
          <p:nvPr>
            <p:ph idx="1" type="body"/>
          </p:nvPr>
        </p:nvSpPr>
        <p:spPr>
          <a:xfrm>
            <a:off x="679768" y="4715154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7775" lIns="95550" spcFirstLastPara="1" rIns="95550" wrap="square" tIns="477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" name="Google Shape;23;p1:notes"/>
          <p:cNvSpPr txBox="1"/>
          <p:nvPr>
            <p:ph idx="12" type="sldNum"/>
          </p:nvPr>
        </p:nvSpPr>
        <p:spPr>
          <a:xfrm>
            <a:off x="3850444" y="9428585"/>
            <a:ext cx="2945700" cy="496200"/>
          </a:xfrm>
          <a:prstGeom prst="rect">
            <a:avLst/>
          </a:prstGeom>
          <a:noFill/>
          <a:ln>
            <a:noFill/>
          </a:ln>
        </p:spPr>
        <p:txBody>
          <a:bodyPr anchorCtr="0" anchor="b" bIns="47775" lIns="95550" spcFirstLastPara="1" rIns="95550" wrap="square" tIns="477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344fc8df72b_0_108:notes"/>
          <p:cNvSpPr/>
          <p:nvPr>
            <p:ph idx="2" type="sldImg"/>
          </p:nvPr>
        </p:nvSpPr>
        <p:spPr>
          <a:xfrm>
            <a:off x="90488" y="744538"/>
            <a:ext cx="66168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" name="Google Shape;31;g344fc8df72b_0_108:notes"/>
          <p:cNvSpPr txBox="1"/>
          <p:nvPr>
            <p:ph idx="1" type="body"/>
          </p:nvPr>
        </p:nvSpPr>
        <p:spPr>
          <a:xfrm>
            <a:off x="679768" y="4715154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7775" lIns="95550" spcFirstLastPara="1" rIns="95550" wrap="square" tIns="477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" name="Google Shape;32;g344fc8df72b_0_108:notes"/>
          <p:cNvSpPr txBox="1"/>
          <p:nvPr>
            <p:ph idx="12" type="sldNum"/>
          </p:nvPr>
        </p:nvSpPr>
        <p:spPr>
          <a:xfrm>
            <a:off x="3850444" y="9428585"/>
            <a:ext cx="2945700" cy="496200"/>
          </a:xfrm>
          <a:prstGeom prst="rect">
            <a:avLst/>
          </a:prstGeom>
          <a:noFill/>
          <a:ln>
            <a:noFill/>
          </a:ln>
        </p:spPr>
        <p:txBody>
          <a:bodyPr anchorCtr="0" anchor="b" bIns="47775" lIns="95550" spcFirstLastPara="1" rIns="95550" wrap="square" tIns="477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344fc8df72b_0_117:notes"/>
          <p:cNvSpPr/>
          <p:nvPr>
            <p:ph idx="2" type="sldImg"/>
          </p:nvPr>
        </p:nvSpPr>
        <p:spPr>
          <a:xfrm>
            <a:off x="90488" y="744538"/>
            <a:ext cx="66168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9" name="Google Shape;39;g344fc8df72b_0_117:notes"/>
          <p:cNvSpPr txBox="1"/>
          <p:nvPr>
            <p:ph idx="1" type="body"/>
          </p:nvPr>
        </p:nvSpPr>
        <p:spPr>
          <a:xfrm>
            <a:off x="679768" y="4715154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7775" lIns="95550" spcFirstLastPara="1" rIns="95550" wrap="square" tIns="477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0" name="Google Shape;40;g344fc8df72b_0_117:notes"/>
          <p:cNvSpPr txBox="1"/>
          <p:nvPr>
            <p:ph idx="12" type="sldNum"/>
          </p:nvPr>
        </p:nvSpPr>
        <p:spPr>
          <a:xfrm>
            <a:off x="3850444" y="9428585"/>
            <a:ext cx="2945700" cy="496200"/>
          </a:xfrm>
          <a:prstGeom prst="rect">
            <a:avLst/>
          </a:prstGeom>
          <a:noFill/>
          <a:ln>
            <a:noFill/>
          </a:ln>
        </p:spPr>
        <p:txBody>
          <a:bodyPr anchorCtr="0" anchor="b" bIns="47775" lIns="95550" spcFirstLastPara="1" rIns="95550" wrap="square" tIns="477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344fc8df72b_0_124:notes"/>
          <p:cNvSpPr/>
          <p:nvPr>
            <p:ph idx="2" type="sldImg"/>
          </p:nvPr>
        </p:nvSpPr>
        <p:spPr>
          <a:xfrm>
            <a:off x="90488" y="744538"/>
            <a:ext cx="66168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8" name="Google Shape;48;g344fc8df72b_0_124:notes"/>
          <p:cNvSpPr txBox="1"/>
          <p:nvPr>
            <p:ph idx="1" type="body"/>
          </p:nvPr>
        </p:nvSpPr>
        <p:spPr>
          <a:xfrm>
            <a:off x="679768" y="4715154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7775" lIns="95550" spcFirstLastPara="1" rIns="95550" wrap="square" tIns="477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9" name="Google Shape;49;g344fc8df72b_0_124:notes"/>
          <p:cNvSpPr txBox="1"/>
          <p:nvPr>
            <p:ph idx="12" type="sldNum"/>
          </p:nvPr>
        </p:nvSpPr>
        <p:spPr>
          <a:xfrm>
            <a:off x="3850444" y="9428585"/>
            <a:ext cx="2945700" cy="496200"/>
          </a:xfrm>
          <a:prstGeom prst="rect">
            <a:avLst/>
          </a:prstGeom>
          <a:noFill/>
          <a:ln>
            <a:noFill/>
          </a:ln>
        </p:spPr>
        <p:txBody>
          <a:bodyPr anchorCtr="0" anchor="b" bIns="47775" lIns="95550" spcFirstLastPara="1" rIns="95550" wrap="square" tIns="477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>
  <p:cSld name="Titre et contenu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g344fc8df72b_0_45"/>
          <p:cNvSpPr txBox="1"/>
          <p:nvPr>
            <p:ph idx="12" type="sldNum"/>
          </p:nvPr>
        </p:nvSpPr>
        <p:spPr>
          <a:xfrm>
            <a:off x="8263613" y="195153"/>
            <a:ext cx="6675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| </a:t>
            </a: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9" name="Google Shape;19;g344fc8df72b_0_45"/>
          <p:cNvSpPr txBox="1"/>
          <p:nvPr>
            <p:ph type="title"/>
          </p:nvPr>
        </p:nvSpPr>
        <p:spPr>
          <a:xfrm>
            <a:off x="0" y="247975"/>
            <a:ext cx="9144000" cy="486900"/>
          </a:xfrm>
          <a:prstGeom prst="rect">
            <a:avLst/>
          </a:prstGeom>
          <a:solidFill>
            <a:srgbClr val="CB222A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image" Target="../media/image4.png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slideLayout" Target="../slideLayouts/slideLayout1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344fc8df72b_0_0"/>
          <p:cNvSpPr txBox="1"/>
          <p:nvPr>
            <p:ph type="title"/>
          </p:nvPr>
        </p:nvSpPr>
        <p:spPr>
          <a:xfrm>
            <a:off x="311700" y="2143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None/>
              <a:defRPr sz="23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1" name="Google Shape;11;g344fc8df72b_0_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" name="Google Shape;12;g344fc8df72b_0_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13" name="Google Shape;13;g344fc8df72b_0_0"/>
          <p:cNvPicPr preferRelativeResize="0"/>
          <p:nvPr/>
        </p:nvPicPr>
        <p:blipFill rotWithShape="1">
          <a:blip r:embed="rId1">
            <a:alphaModFix/>
          </a:blip>
          <a:srcRect b="0" l="0" r="83499" t="7783"/>
          <a:stretch/>
        </p:blipFill>
        <p:spPr>
          <a:xfrm>
            <a:off x="0" y="3794759"/>
            <a:ext cx="1508760" cy="1346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g344fc8df72b_0_0" title="Fichier 4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63550" y="4533294"/>
            <a:ext cx="1438275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g344fc8df72b_0_0" title="Plan de travail 1 copie 4@2x.png"/>
          <p:cNvPicPr preferRelativeResize="0"/>
          <p:nvPr/>
        </p:nvPicPr>
        <p:blipFill rotWithShape="1">
          <a:blip r:embed="rId3">
            <a:alphaModFix/>
          </a:blip>
          <a:srcRect b="38362" l="0" r="0" t="0"/>
          <a:stretch/>
        </p:blipFill>
        <p:spPr>
          <a:xfrm>
            <a:off x="6698500" y="4533299"/>
            <a:ext cx="965057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g344fc8df72b_0_0" title="Plan de travail 1 copie 3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49800" y="4516519"/>
            <a:ext cx="548700" cy="59554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"/>
          <p:cNvSpPr txBox="1"/>
          <p:nvPr>
            <p:ph idx="12" type="sldNum"/>
          </p:nvPr>
        </p:nvSpPr>
        <p:spPr>
          <a:xfrm>
            <a:off x="8263613" y="195153"/>
            <a:ext cx="6675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fr-FR"/>
              <a:t>| </a:t>
            </a: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26" name="Google Shape;26;p1"/>
          <p:cNvSpPr txBox="1"/>
          <p:nvPr>
            <p:ph type="title"/>
          </p:nvPr>
        </p:nvSpPr>
        <p:spPr>
          <a:xfrm>
            <a:off x="0" y="247975"/>
            <a:ext cx="9144000" cy="48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1"/>
          <p:cNvSpPr txBox="1"/>
          <p:nvPr/>
        </p:nvSpPr>
        <p:spPr>
          <a:xfrm>
            <a:off x="114301" y="895191"/>
            <a:ext cx="2868900" cy="51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Font typeface="Arial"/>
              <a:buNone/>
            </a:pPr>
            <a:r>
              <a:rPr b="0" i="0" lang="fr-FR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Nom du conférencier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Font typeface="Arial"/>
              <a:buNone/>
            </a:pPr>
            <a:r>
              <a:rPr b="0" i="0" lang="fr-F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Affiliation</a:t>
            </a:r>
            <a:endParaRPr/>
          </a:p>
        </p:txBody>
      </p:sp>
      <p:sp>
        <p:nvSpPr>
          <p:cNvPr id="28" name="Google Shape;28;p1"/>
          <p:cNvSpPr txBox="1"/>
          <p:nvPr/>
        </p:nvSpPr>
        <p:spPr>
          <a:xfrm>
            <a:off x="1533375" y="4642475"/>
            <a:ext cx="4451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600"/>
              </a:spcAft>
              <a:buNone/>
            </a:pPr>
            <a:r>
              <a:rPr b="1" lang="fr-FR">
                <a:solidFill>
                  <a:srgbClr val="CD2826"/>
                </a:solidFill>
                <a:latin typeface="Calibri"/>
                <a:ea typeface="Calibri"/>
                <a:cs typeface="Calibri"/>
                <a:sym typeface="Calibri"/>
              </a:rPr>
              <a:t>Type de session</a:t>
            </a:r>
            <a:br>
              <a:rPr b="1" lang="fr-FR">
                <a:solidFill>
                  <a:srgbClr val="CD282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fr-FR">
                <a:latin typeface="Calibri"/>
                <a:ea typeface="Calibri"/>
                <a:cs typeface="Calibri"/>
                <a:sym typeface="Calibri"/>
              </a:rPr>
              <a:t>Titre de session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344fc8df72b_0_108"/>
          <p:cNvSpPr txBox="1"/>
          <p:nvPr>
            <p:ph idx="12" type="sldNum"/>
          </p:nvPr>
        </p:nvSpPr>
        <p:spPr>
          <a:xfrm>
            <a:off x="8263613" y="195153"/>
            <a:ext cx="6675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| </a:t>
            </a: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35" name="Google Shape;35;g344fc8df72b_0_108"/>
          <p:cNvSpPr txBox="1"/>
          <p:nvPr/>
        </p:nvSpPr>
        <p:spPr>
          <a:xfrm>
            <a:off x="1533375" y="4642475"/>
            <a:ext cx="4451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600"/>
              </a:spcAft>
              <a:buNone/>
            </a:pPr>
            <a:r>
              <a:rPr b="1" lang="fr-FR">
                <a:solidFill>
                  <a:srgbClr val="CD2826"/>
                </a:solidFill>
                <a:latin typeface="Calibri"/>
                <a:ea typeface="Calibri"/>
                <a:cs typeface="Calibri"/>
                <a:sym typeface="Calibri"/>
              </a:rPr>
              <a:t>Type de session</a:t>
            </a:r>
            <a:br>
              <a:rPr b="1" lang="fr-FR">
                <a:solidFill>
                  <a:srgbClr val="CD282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fr-FR">
                <a:latin typeface="Calibri"/>
                <a:ea typeface="Calibri"/>
                <a:cs typeface="Calibri"/>
                <a:sym typeface="Calibri"/>
              </a:rPr>
              <a:t>Titre de session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g344fc8df72b_0_108"/>
          <p:cNvSpPr txBox="1"/>
          <p:nvPr/>
        </p:nvSpPr>
        <p:spPr>
          <a:xfrm>
            <a:off x="1153650" y="493359"/>
            <a:ext cx="7335000" cy="1390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rgbClr val="000000"/>
                </a:solidFill>
              </a:rPr>
              <a:t>Veuillez indiquer ci-dessous tout lien d'intérêt et spécifier les sociétés impliquées, le cas échéant.</a:t>
            </a:r>
            <a:endParaRPr sz="2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344fc8df72b_0_117"/>
          <p:cNvSpPr txBox="1"/>
          <p:nvPr>
            <p:ph idx="12" type="sldNum"/>
          </p:nvPr>
        </p:nvSpPr>
        <p:spPr>
          <a:xfrm>
            <a:off x="8263613" y="195153"/>
            <a:ext cx="6675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| </a:t>
            </a: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43" name="Google Shape;43;g344fc8df72b_0_117"/>
          <p:cNvSpPr txBox="1"/>
          <p:nvPr/>
        </p:nvSpPr>
        <p:spPr>
          <a:xfrm>
            <a:off x="1533375" y="4642475"/>
            <a:ext cx="4451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600"/>
              </a:spcAft>
              <a:buNone/>
            </a:pPr>
            <a:r>
              <a:rPr b="1" lang="fr-FR">
                <a:solidFill>
                  <a:srgbClr val="CD2826"/>
                </a:solidFill>
                <a:latin typeface="Calibri"/>
                <a:ea typeface="Calibri"/>
                <a:cs typeface="Calibri"/>
                <a:sym typeface="Calibri"/>
              </a:rPr>
              <a:t>Type de session</a:t>
            </a:r>
            <a:br>
              <a:rPr b="1" lang="fr-FR">
                <a:solidFill>
                  <a:srgbClr val="CD282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fr-FR">
                <a:latin typeface="Calibri"/>
                <a:ea typeface="Calibri"/>
                <a:cs typeface="Calibri"/>
                <a:sym typeface="Calibri"/>
              </a:rPr>
              <a:t>Titre de session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g344fc8df72b_0_117"/>
          <p:cNvSpPr txBox="1"/>
          <p:nvPr/>
        </p:nvSpPr>
        <p:spPr>
          <a:xfrm>
            <a:off x="904588" y="1185525"/>
            <a:ext cx="7335000" cy="27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just">
              <a:spcBef>
                <a:spcPts val="28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F7F7F"/>
              </a:solidFill>
            </a:endParaRPr>
          </a:p>
        </p:txBody>
      </p:sp>
      <p:sp>
        <p:nvSpPr>
          <p:cNvPr id="45" name="Google Shape;45;g344fc8df72b_0_117"/>
          <p:cNvSpPr txBox="1"/>
          <p:nvPr>
            <p:ph type="title"/>
          </p:nvPr>
        </p:nvSpPr>
        <p:spPr>
          <a:xfrm>
            <a:off x="0" y="247975"/>
            <a:ext cx="9144000" cy="48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44fc8df72b_0_124"/>
          <p:cNvSpPr txBox="1"/>
          <p:nvPr>
            <p:ph idx="12" type="sldNum"/>
          </p:nvPr>
        </p:nvSpPr>
        <p:spPr>
          <a:xfrm>
            <a:off x="8263613" y="195153"/>
            <a:ext cx="6675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| </a:t>
            </a: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52" name="Google Shape;52;g344fc8df72b_0_124"/>
          <p:cNvSpPr txBox="1"/>
          <p:nvPr/>
        </p:nvSpPr>
        <p:spPr>
          <a:xfrm>
            <a:off x="1533375" y="4642475"/>
            <a:ext cx="4451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600"/>
              </a:spcAft>
              <a:buNone/>
            </a:pPr>
            <a:r>
              <a:rPr b="1" lang="fr-FR">
                <a:solidFill>
                  <a:srgbClr val="CD2826"/>
                </a:solidFill>
                <a:latin typeface="Calibri"/>
                <a:ea typeface="Calibri"/>
                <a:cs typeface="Calibri"/>
                <a:sym typeface="Calibri"/>
              </a:rPr>
              <a:t>Type de session</a:t>
            </a:r>
            <a:br>
              <a:rPr b="1" lang="fr-FR">
                <a:solidFill>
                  <a:srgbClr val="CD282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fr-FR">
                <a:latin typeface="Calibri"/>
                <a:ea typeface="Calibri"/>
                <a:cs typeface="Calibri"/>
                <a:sym typeface="Calibri"/>
              </a:rPr>
              <a:t>Titre de session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g344fc8df72b_0_124"/>
          <p:cNvSpPr txBox="1"/>
          <p:nvPr/>
        </p:nvSpPr>
        <p:spPr>
          <a:xfrm>
            <a:off x="1056988" y="1337925"/>
            <a:ext cx="7335000" cy="27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just">
              <a:spcBef>
                <a:spcPts val="28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F7F7F"/>
              </a:solidFill>
            </a:endParaRPr>
          </a:p>
        </p:txBody>
      </p:sp>
      <p:sp>
        <p:nvSpPr>
          <p:cNvPr id="54" name="Google Shape;54;g344fc8df72b_0_124"/>
          <p:cNvSpPr txBox="1"/>
          <p:nvPr/>
        </p:nvSpPr>
        <p:spPr>
          <a:xfrm>
            <a:off x="1056900" y="645782"/>
            <a:ext cx="7335000" cy="421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55" name="Google Shape;55;g344fc8df72b_0_124"/>
          <p:cNvSpPr txBox="1"/>
          <p:nvPr/>
        </p:nvSpPr>
        <p:spPr>
          <a:xfrm>
            <a:off x="904500" y="1185530"/>
            <a:ext cx="3693600" cy="27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just">
              <a:spcBef>
                <a:spcPts val="28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F7F7F"/>
              </a:solidFill>
            </a:endParaRPr>
          </a:p>
        </p:txBody>
      </p:sp>
      <p:sp>
        <p:nvSpPr>
          <p:cNvPr id="56" name="Google Shape;56;g344fc8df72b_0_124"/>
          <p:cNvSpPr txBox="1"/>
          <p:nvPr/>
        </p:nvSpPr>
        <p:spPr>
          <a:xfrm>
            <a:off x="4763211" y="1185530"/>
            <a:ext cx="3476400" cy="27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just">
              <a:spcBef>
                <a:spcPts val="28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F7F7F"/>
              </a:solidFill>
            </a:endParaRPr>
          </a:p>
        </p:txBody>
      </p:sp>
      <p:sp>
        <p:nvSpPr>
          <p:cNvPr id="57" name="Google Shape;57;g344fc8df72b_0_124"/>
          <p:cNvSpPr txBox="1"/>
          <p:nvPr>
            <p:ph type="title"/>
          </p:nvPr>
        </p:nvSpPr>
        <p:spPr>
          <a:xfrm>
            <a:off x="0" y="247975"/>
            <a:ext cx="9144000" cy="48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Ning</dc:creator>
</cp:coreProperties>
</file>