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d61be9b0d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d61be9b0d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61be9b0d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61be9b0d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61be9b0d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d61be9b0d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247975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FFFFFF"/>
              </a:solidFill>
            </a:endParaRPr>
          </a:p>
        </p:txBody>
      </p:sp>
      <p:pic>
        <p:nvPicPr>
          <p:cNvPr id="55" name="Google Shape;55;p13" title="Banniere_1920x240_orateu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95746"/>
            <a:ext cx="9144000" cy="114775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95225" y="280075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Cliquez ici pour ajouter un titre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14301" y="895191"/>
            <a:ext cx="28689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r>
              <a:rPr b="0" i="0" lang="fr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 du conférencier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r>
              <a:rPr b="0" i="0" lang="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Affiliation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093575" y="4354075"/>
            <a:ext cx="263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  <a:t>Type de session</a:t>
            </a:r>
            <a:b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Titre de session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0" y="247975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FFFFFF"/>
              </a:solidFill>
            </a:endParaRPr>
          </a:p>
        </p:txBody>
      </p:sp>
      <p:pic>
        <p:nvPicPr>
          <p:cNvPr id="64" name="Google Shape;64;p14" title="Banniere_1920x240_orateu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95746"/>
            <a:ext cx="9144000" cy="114775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195225" y="280075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Cliquez ici pour ajouter un titre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14301" y="895191"/>
            <a:ext cx="2868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093575" y="4354075"/>
            <a:ext cx="263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  <a:t>Type de session</a:t>
            </a:r>
            <a:b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Titre de session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/>
        </p:nvSpPr>
        <p:spPr>
          <a:xfrm>
            <a:off x="0" y="247975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FFFFFF"/>
              </a:solidFill>
            </a:endParaRPr>
          </a:p>
        </p:txBody>
      </p:sp>
      <p:pic>
        <p:nvPicPr>
          <p:cNvPr id="73" name="Google Shape;73;p15" title="Banniere_1920x240_orateu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95746"/>
            <a:ext cx="9144000" cy="1147754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95225" y="280075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Cliquez ici pour ajouter un titre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2093575" y="4354075"/>
            <a:ext cx="263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  <a:t>Type de session</a:t>
            </a:r>
            <a:b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Titre de session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/>
        </p:nvSpPr>
        <p:spPr>
          <a:xfrm>
            <a:off x="0" y="247975"/>
            <a:ext cx="9144000" cy="486900"/>
          </a:xfrm>
          <a:prstGeom prst="rect">
            <a:avLst/>
          </a:prstGeom>
          <a:solidFill>
            <a:srgbClr val="CB222A"/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FFFFFF"/>
              </a:solidFill>
            </a:endParaRPr>
          </a:p>
        </p:txBody>
      </p:sp>
      <p:pic>
        <p:nvPicPr>
          <p:cNvPr id="81" name="Google Shape;81;p16" title="Banniere_1920x240_orateu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95746"/>
            <a:ext cx="9144000" cy="114775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95225" y="280075"/>
            <a:ext cx="47361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Cliquez ici pour ajouter un titre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2093575" y="4354075"/>
            <a:ext cx="263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  <a:t>Type de session</a:t>
            </a:r>
            <a:br>
              <a:rPr b="1" i="0" lang="fr" sz="1400" u="none" cap="none" strike="noStrike">
                <a:solidFill>
                  <a:srgbClr val="CD282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Titre de session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