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57600000" cx="32400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8142">
          <p15:clr>
            <a:srgbClr val="000000"/>
          </p15:clr>
        </p15:guide>
        <p15:guide id="2" pos="13606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hWbbV5b0pnZAupdr1Q+GE1Hv5f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8142" orient="horz"/>
        <p:guide pos="136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857400" y="685800"/>
            <a:ext cx="34291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:notes"/>
          <p:cNvSpPr txBox="1"/>
          <p:nvPr>
            <p:ph idx="1" type="body"/>
          </p:nvPr>
        </p:nvSpPr>
        <p:spPr>
          <a:xfrm>
            <a:off x="514350" y="4343400"/>
            <a:ext cx="41148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1:notes"/>
          <p:cNvSpPr/>
          <p:nvPr>
            <p:ph idx="2" type="sldImg"/>
          </p:nvPr>
        </p:nvSpPr>
        <p:spPr>
          <a:xfrm>
            <a:off x="857400" y="685800"/>
            <a:ext cx="34291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97997" y="405997"/>
            <a:ext cx="12483900" cy="28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1" i="0" sz="1732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1620000" y="13248000"/>
            <a:ext cx="29160000" cy="38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16" name="Google Shape;16;p3"/>
          <p:cNvSpPr txBox="1"/>
          <p:nvPr>
            <p:ph idx="11" type="ftr"/>
          </p:nvPr>
        </p:nvSpPr>
        <p:spPr>
          <a:xfrm>
            <a:off x="11016000" y="53568000"/>
            <a:ext cx="10368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17" name="Google Shape;17;p3"/>
          <p:cNvSpPr txBox="1"/>
          <p:nvPr>
            <p:ph idx="10" type="dt"/>
          </p:nvPr>
        </p:nvSpPr>
        <p:spPr>
          <a:xfrm>
            <a:off x="1620000" y="53568000"/>
            <a:ext cx="7452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23328000" y="53568000"/>
            <a:ext cx="7452000" cy="17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2429997" y="17856000"/>
            <a:ext cx="27540000" cy="120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1" i="0" sz="1732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4860000" y="32256000"/>
            <a:ext cx="22680000" cy="14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1pPr>
            <a:lvl2pPr lvl="1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11016000" y="53568000"/>
            <a:ext cx="10368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23" name="Google Shape;23;p4"/>
          <p:cNvSpPr txBox="1"/>
          <p:nvPr>
            <p:ph idx="10" type="dt"/>
          </p:nvPr>
        </p:nvSpPr>
        <p:spPr>
          <a:xfrm>
            <a:off x="1620000" y="53568000"/>
            <a:ext cx="7452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23328000" y="53568000"/>
            <a:ext cx="7452000" cy="17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497997" y="405997"/>
            <a:ext cx="12483900" cy="28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1" i="0" sz="1732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1620000" y="13248000"/>
            <a:ext cx="14094000" cy="38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16685997" y="13248000"/>
            <a:ext cx="14094000" cy="38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11016000" y="53568000"/>
            <a:ext cx="10368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1620000" y="53568000"/>
            <a:ext cx="7452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23328000" y="53568000"/>
            <a:ext cx="7452000" cy="17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497997" y="405997"/>
            <a:ext cx="12483900" cy="28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1" i="0" sz="1732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1016000" y="53568000"/>
            <a:ext cx="10368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1620000" y="53568000"/>
            <a:ext cx="7452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23328000" y="53568000"/>
            <a:ext cx="7452000" cy="17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idx="11" type="ftr"/>
          </p:nvPr>
        </p:nvSpPr>
        <p:spPr>
          <a:xfrm>
            <a:off x="11016000" y="53568000"/>
            <a:ext cx="10368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39" name="Google Shape;39;p7"/>
          <p:cNvSpPr txBox="1"/>
          <p:nvPr>
            <p:ph idx="10" type="dt"/>
          </p:nvPr>
        </p:nvSpPr>
        <p:spPr>
          <a:xfrm>
            <a:off x="1620000" y="53568000"/>
            <a:ext cx="7452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23328000" y="53568000"/>
            <a:ext cx="7452000" cy="17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60000" y="8210394"/>
            <a:ext cx="29259657" cy="380048"/>
          </a:xfrm>
          <a:custGeom>
            <a:rect b="b" l="l" r="r" t="t"/>
            <a:pathLst>
              <a:path extrusionOk="0" h="60325" w="4644390">
                <a:moveTo>
                  <a:pt x="4644009" y="24130"/>
                </a:moveTo>
                <a:lnTo>
                  <a:pt x="0" y="24130"/>
                </a:lnTo>
                <a:lnTo>
                  <a:pt x="0" y="60325"/>
                </a:lnTo>
                <a:lnTo>
                  <a:pt x="4644009" y="60325"/>
                </a:lnTo>
                <a:lnTo>
                  <a:pt x="4644009" y="24130"/>
                </a:lnTo>
                <a:close/>
              </a:path>
              <a:path extrusionOk="0" h="60325" w="4644390">
                <a:moveTo>
                  <a:pt x="4644009" y="0"/>
                </a:moveTo>
                <a:lnTo>
                  <a:pt x="0" y="0"/>
                </a:lnTo>
                <a:lnTo>
                  <a:pt x="0" y="12065"/>
                </a:lnTo>
                <a:lnTo>
                  <a:pt x="4644009" y="12065"/>
                </a:lnTo>
                <a:lnTo>
                  <a:pt x="4644009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19"/>
          </a:p>
        </p:txBody>
      </p:sp>
      <p:pic>
        <p:nvPicPr>
          <p:cNvPr id="7" name="Google Shape;7;p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29459994" cy="43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2"/>
          <p:cNvSpPr txBox="1"/>
          <p:nvPr>
            <p:ph type="title"/>
          </p:nvPr>
        </p:nvSpPr>
        <p:spPr>
          <a:xfrm>
            <a:off x="497997" y="405997"/>
            <a:ext cx="12483900" cy="28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1" i="0" sz="17323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9" name="Google Shape;9;p2"/>
          <p:cNvSpPr txBox="1"/>
          <p:nvPr>
            <p:ph idx="1" type="body"/>
          </p:nvPr>
        </p:nvSpPr>
        <p:spPr>
          <a:xfrm>
            <a:off x="1620000" y="13248000"/>
            <a:ext cx="29160000" cy="38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8819"/>
              <a:buNone/>
              <a:defRPr b="0" i="0" sz="11339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1" type="ftr"/>
          </p:nvPr>
        </p:nvSpPr>
        <p:spPr>
          <a:xfrm>
            <a:off x="11016000" y="53568000"/>
            <a:ext cx="10368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11" name="Google Shape;11;p2"/>
          <p:cNvSpPr txBox="1"/>
          <p:nvPr>
            <p:ph idx="10" type="dt"/>
          </p:nvPr>
        </p:nvSpPr>
        <p:spPr>
          <a:xfrm>
            <a:off x="1620000" y="53568000"/>
            <a:ext cx="7452000" cy="288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8819"/>
              <a:buNone/>
              <a:defRPr sz="11339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2pPr>
            <a:lvl3pPr lvl="2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3pPr>
            <a:lvl4pPr lvl="3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4pPr>
            <a:lvl5pPr lvl="4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5pPr>
            <a:lvl6pPr lvl="5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6pPr>
            <a:lvl7pPr lvl="6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7pPr>
            <a:lvl8pPr lvl="7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8pPr>
            <a:lvl9pPr lvl="8">
              <a:spcBef>
                <a:spcPts val="0"/>
              </a:spcBef>
              <a:spcAft>
                <a:spcPts val="0"/>
              </a:spcAft>
              <a:buSzPts val="8819"/>
              <a:buNone/>
              <a:defRPr sz="11339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3328000" y="53568000"/>
            <a:ext cx="7452000" cy="17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1339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8819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"/>
          <p:cNvSpPr txBox="1"/>
          <p:nvPr/>
        </p:nvSpPr>
        <p:spPr>
          <a:xfrm>
            <a:off x="497997" y="4583994"/>
            <a:ext cx="4080000" cy="12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80000">
            <a:spAutoFit/>
          </a:bodyPr>
          <a:lstStyle/>
          <a:p>
            <a:pPr indent="0" lvl="0" marL="8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59">
                <a:latin typeface="Arial"/>
                <a:ea typeface="Arial"/>
                <a:cs typeface="Arial"/>
                <a:sym typeface="Arial"/>
              </a:rPr>
              <a:t>Auteur(s)</a:t>
            </a:r>
            <a:endParaRPr sz="7559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1"/>
          <p:cNvSpPr txBox="1"/>
          <p:nvPr/>
        </p:nvSpPr>
        <p:spPr>
          <a:xfrm>
            <a:off x="497997" y="10229594"/>
            <a:ext cx="83079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0000">
            <a:spAutoFit/>
          </a:bodyPr>
          <a:lstStyle/>
          <a:p>
            <a:pPr indent="0" lvl="0" marL="8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19"/>
              <a:t>Texte</a:t>
            </a:r>
            <a:endParaRPr sz="8819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13246337" y="51486639"/>
            <a:ext cx="19094380" cy="6116765"/>
          </a:xfrm>
          <a:custGeom>
            <a:rect b="b" l="l" r="r" t="t"/>
            <a:pathLst>
              <a:path extrusionOk="0" h="970915" w="3030854">
                <a:moveTo>
                  <a:pt x="3028705" y="0"/>
                </a:moveTo>
                <a:lnTo>
                  <a:pt x="0" y="970495"/>
                </a:lnTo>
                <a:lnTo>
                  <a:pt x="2739741" y="970495"/>
                </a:lnTo>
                <a:lnTo>
                  <a:pt x="3030737" y="969377"/>
                </a:lnTo>
                <a:lnTo>
                  <a:pt x="3028705" y="0"/>
                </a:lnTo>
                <a:close/>
              </a:path>
            </a:pathLst>
          </a:custGeom>
          <a:solidFill>
            <a:srgbClr val="D71E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8819"/>
          </a:p>
        </p:txBody>
      </p:sp>
      <p:sp>
        <p:nvSpPr>
          <p:cNvPr descr="$PPTXTitle" id="48" name="Google Shape;48;p1"/>
          <p:cNvSpPr txBox="1"/>
          <p:nvPr>
            <p:ph type="title"/>
          </p:nvPr>
        </p:nvSpPr>
        <p:spPr>
          <a:xfrm>
            <a:off x="497997" y="405997"/>
            <a:ext cx="12483900" cy="27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0000">
            <a:spAutoFit/>
          </a:bodyPr>
          <a:lstStyle/>
          <a:p>
            <a:pPr indent="0" lvl="0" marL="8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323"/>
              <a:t>Titre poster</a:t>
            </a:r>
            <a:endParaRPr sz="17323"/>
          </a:p>
        </p:txBody>
      </p:sp>
      <p:sp>
        <p:nvSpPr>
          <p:cNvPr id="49" name="Google Shape;49;p1"/>
          <p:cNvSpPr txBox="1"/>
          <p:nvPr/>
        </p:nvSpPr>
        <p:spPr>
          <a:xfrm>
            <a:off x="553997" y="55717997"/>
            <a:ext cx="5408100" cy="145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0000">
            <a:spAutoFit/>
          </a:bodyPr>
          <a:lstStyle/>
          <a:p>
            <a:pPr indent="0" lvl="0" marL="8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19">
                <a:latin typeface="Arial"/>
                <a:ea typeface="Arial"/>
                <a:cs typeface="Arial"/>
                <a:sym typeface="Arial"/>
              </a:rPr>
              <a:t>Poster n° :</a:t>
            </a:r>
            <a:endParaRPr sz="8819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" name="Google Shape;50;p1" title="Date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687450" y="-102450"/>
            <a:ext cx="6420475" cy="9066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2026-06-26T08:21:09Z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2026-06-26T00:00:00Z</vt:filetime>
  </property>
  <property fmtid="{D5CDD505-2E9C-101B-9397-08002B2CF9AE}" pid="4" name="LastSaved">
    <vt:filetime>2026-06-26T00:00:00Z</vt:filetime>
  </property>
</Properties>
</file>