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65" r:id="rId6"/>
    <p:sldId id="257" r:id="rId7"/>
    <p:sldId id="261" r:id="rId8"/>
    <p:sldId id="266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E9BB95-AE16-E247-B10B-6A8F7E9C12D5}" v="11" dt="2026-06-03T13:48:46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4"/>
    <p:restoredTop sz="94658"/>
  </p:normalViewPr>
  <p:slideViewPr>
    <p:cSldViewPr snapToGrid="0">
      <p:cViewPr varScale="1">
        <p:scale>
          <a:sx n="111" d="100"/>
          <a:sy n="111" d="100"/>
        </p:scale>
        <p:origin x="200" y="9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ine Farcy" userId="b1e90d9b-beae-4303-8f15-fe9ca1f08c51" providerId="ADAL" clId="{14D3E366-1107-5577-87B9-369AFEF35928}"/>
    <pc:docChg chg="undo custSel addSld delSld modSld">
      <pc:chgData name="Sandrine Farcy" userId="b1e90d9b-beae-4303-8f15-fe9ca1f08c51" providerId="ADAL" clId="{14D3E366-1107-5577-87B9-369AFEF35928}" dt="2026-06-03T13:54:35.765" v="171" actId="14100"/>
      <pc:docMkLst>
        <pc:docMk/>
      </pc:docMkLst>
      <pc:sldChg chg="del">
        <pc:chgData name="Sandrine Farcy" userId="b1e90d9b-beae-4303-8f15-fe9ca1f08c51" providerId="ADAL" clId="{14D3E366-1107-5577-87B9-369AFEF35928}" dt="2026-06-03T13:39:39.261" v="0" actId="2696"/>
        <pc:sldMkLst>
          <pc:docMk/>
          <pc:sldMk cId="0" sldId="256"/>
        </pc:sldMkLst>
      </pc:sldChg>
      <pc:sldChg chg="modSp mod">
        <pc:chgData name="Sandrine Farcy" userId="b1e90d9b-beae-4303-8f15-fe9ca1f08c51" providerId="ADAL" clId="{14D3E366-1107-5577-87B9-369AFEF35928}" dt="2026-06-03T13:50:54.600" v="163" actId="1038"/>
        <pc:sldMkLst>
          <pc:docMk/>
          <pc:sldMk cId="3907375043" sldId="257"/>
        </pc:sldMkLst>
        <pc:spChg chg="mod">
          <ac:chgData name="Sandrine Farcy" userId="b1e90d9b-beae-4303-8f15-fe9ca1f08c51" providerId="ADAL" clId="{14D3E366-1107-5577-87B9-369AFEF35928}" dt="2026-06-03T13:50:35.381" v="150" actId="1076"/>
          <ac:spMkLst>
            <pc:docMk/>
            <pc:sldMk cId="3907375043" sldId="257"/>
            <ac:spMk id="3" creationId="{A7CA2FA4-715C-7FB9-3870-6203798A6629}"/>
          </ac:spMkLst>
        </pc:spChg>
        <pc:picChg chg="mod">
          <ac:chgData name="Sandrine Farcy" userId="b1e90d9b-beae-4303-8f15-fe9ca1f08c51" providerId="ADAL" clId="{14D3E366-1107-5577-87B9-369AFEF35928}" dt="2026-06-03T13:50:54.600" v="163" actId="1038"/>
          <ac:picMkLst>
            <pc:docMk/>
            <pc:sldMk cId="3907375043" sldId="257"/>
            <ac:picMk id="8" creationId="{D6C7C258-F7FB-727B-0689-47DE222FAE07}"/>
          </ac:picMkLst>
        </pc:picChg>
      </pc:sldChg>
      <pc:sldChg chg="addSp delSp modSp add del mod">
        <pc:chgData name="Sandrine Farcy" userId="b1e90d9b-beae-4303-8f15-fe9ca1f08c51" providerId="ADAL" clId="{14D3E366-1107-5577-87B9-369AFEF35928}" dt="2026-06-03T13:49:59.748" v="147" actId="2696"/>
        <pc:sldMkLst>
          <pc:docMk/>
          <pc:sldMk cId="1470114384" sldId="261"/>
        </pc:sldMkLst>
        <pc:spChg chg="mod">
          <ac:chgData name="Sandrine Farcy" userId="b1e90d9b-beae-4303-8f15-fe9ca1f08c51" providerId="ADAL" clId="{14D3E366-1107-5577-87B9-369AFEF35928}" dt="2026-06-03T13:49:38.810" v="135" actId="1076"/>
          <ac:spMkLst>
            <pc:docMk/>
            <pc:sldMk cId="1470114384" sldId="261"/>
            <ac:spMk id="3" creationId="{243E31D0-7A68-EBF1-4BEB-5F4441B68283}"/>
          </ac:spMkLst>
        </pc:spChg>
        <pc:picChg chg="del">
          <ac:chgData name="Sandrine Farcy" userId="b1e90d9b-beae-4303-8f15-fe9ca1f08c51" providerId="ADAL" clId="{14D3E366-1107-5577-87B9-369AFEF35928}" dt="2026-06-03T13:48:23.484" v="122" actId="478"/>
          <ac:picMkLst>
            <pc:docMk/>
            <pc:sldMk cId="1470114384" sldId="261"/>
            <ac:picMk id="2" creationId="{BB3F605E-3959-2C60-F93D-F430235A4F38}"/>
          </ac:picMkLst>
        </pc:picChg>
        <pc:picChg chg="del">
          <ac:chgData name="Sandrine Farcy" userId="b1e90d9b-beae-4303-8f15-fe9ca1f08c51" providerId="ADAL" clId="{14D3E366-1107-5577-87B9-369AFEF35928}" dt="2026-06-03T13:48:24.266" v="123" actId="478"/>
          <ac:picMkLst>
            <pc:docMk/>
            <pc:sldMk cId="1470114384" sldId="261"/>
            <ac:picMk id="5" creationId="{27BB59A9-5EDC-8C54-51D2-1F7A14239EC9}"/>
          </ac:picMkLst>
        </pc:picChg>
        <pc:picChg chg="add mod modCrop">
          <ac:chgData name="Sandrine Farcy" userId="b1e90d9b-beae-4303-8f15-fe9ca1f08c51" providerId="ADAL" clId="{14D3E366-1107-5577-87B9-369AFEF35928}" dt="2026-06-03T13:49:00.202" v="129" actId="732"/>
          <ac:picMkLst>
            <pc:docMk/>
            <pc:sldMk cId="1470114384" sldId="261"/>
            <ac:picMk id="9" creationId="{EF90B847-0E4A-65F8-BA75-D81457E38413}"/>
          </ac:picMkLst>
        </pc:picChg>
        <pc:picChg chg="add mod modCrop">
          <ac:chgData name="Sandrine Farcy" userId="b1e90d9b-beae-4303-8f15-fe9ca1f08c51" providerId="ADAL" clId="{14D3E366-1107-5577-87B9-369AFEF35928}" dt="2026-06-03T13:49:48.573" v="142" actId="1035"/>
          <ac:picMkLst>
            <pc:docMk/>
            <pc:sldMk cId="1470114384" sldId="261"/>
            <ac:picMk id="11" creationId="{6C3A77DA-366F-01A3-142B-BD08CE776206}"/>
          </ac:picMkLst>
        </pc:picChg>
      </pc:sldChg>
      <pc:sldChg chg="del">
        <pc:chgData name="Sandrine Farcy" userId="b1e90d9b-beae-4303-8f15-fe9ca1f08c51" providerId="ADAL" clId="{14D3E366-1107-5577-87B9-369AFEF35928}" dt="2026-06-03T13:49:53.234" v="143" actId="2696"/>
        <pc:sldMkLst>
          <pc:docMk/>
          <pc:sldMk cId="1831732443" sldId="262"/>
        </pc:sldMkLst>
      </pc:sldChg>
      <pc:sldChg chg="del">
        <pc:chgData name="Sandrine Farcy" userId="b1e90d9b-beae-4303-8f15-fe9ca1f08c51" providerId="ADAL" clId="{14D3E366-1107-5577-87B9-369AFEF35928}" dt="2026-06-03T13:49:53.804" v="144" actId="2696"/>
        <pc:sldMkLst>
          <pc:docMk/>
          <pc:sldMk cId="222737982" sldId="263"/>
        </pc:sldMkLst>
      </pc:sldChg>
      <pc:sldChg chg="del">
        <pc:chgData name="Sandrine Farcy" userId="b1e90d9b-beae-4303-8f15-fe9ca1f08c51" providerId="ADAL" clId="{14D3E366-1107-5577-87B9-369AFEF35928}" dt="2026-06-03T13:49:54.296" v="145" actId="2696"/>
        <pc:sldMkLst>
          <pc:docMk/>
          <pc:sldMk cId="4250568411" sldId="264"/>
        </pc:sldMkLst>
      </pc:sldChg>
      <pc:sldChg chg="modSp mod">
        <pc:chgData name="Sandrine Farcy" userId="b1e90d9b-beae-4303-8f15-fe9ca1f08c51" providerId="ADAL" clId="{14D3E366-1107-5577-87B9-369AFEF35928}" dt="2026-06-03T13:54:35.765" v="171" actId="14100"/>
        <pc:sldMkLst>
          <pc:docMk/>
          <pc:sldMk cId="594551631" sldId="265"/>
        </pc:sldMkLst>
        <pc:spChg chg="mod">
          <ac:chgData name="Sandrine Farcy" userId="b1e90d9b-beae-4303-8f15-fe9ca1f08c51" providerId="ADAL" clId="{14D3E366-1107-5577-87B9-369AFEF35928}" dt="2026-06-03T13:43:00.598" v="40" actId="14100"/>
          <ac:spMkLst>
            <pc:docMk/>
            <pc:sldMk cId="594551631" sldId="265"/>
            <ac:spMk id="54" creationId="{7E884B8C-7DAF-F995-B33D-A064F5696987}"/>
          </ac:spMkLst>
        </pc:spChg>
        <pc:spChg chg="mod">
          <ac:chgData name="Sandrine Farcy" userId="b1e90d9b-beae-4303-8f15-fe9ca1f08c51" providerId="ADAL" clId="{14D3E366-1107-5577-87B9-369AFEF35928}" dt="2026-06-03T13:47:17.775" v="114" actId="20577"/>
          <ac:spMkLst>
            <pc:docMk/>
            <pc:sldMk cId="594551631" sldId="265"/>
            <ac:spMk id="56" creationId="{2F1EC362-6659-5CAD-A96B-70A57594DEEF}"/>
          </ac:spMkLst>
        </pc:spChg>
        <pc:spChg chg="mod">
          <ac:chgData name="Sandrine Farcy" userId="b1e90d9b-beae-4303-8f15-fe9ca1f08c51" providerId="ADAL" clId="{14D3E366-1107-5577-87B9-369AFEF35928}" dt="2026-06-03T13:45:22.170" v="105" actId="121"/>
          <ac:spMkLst>
            <pc:docMk/>
            <pc:sldMk cId="594551631" sldId="265"/>
            <ac:spMk id="57" creationId="{73561A09-54BD-E21E-2192-22457D134F97}"/>
          </ac:spMkLst>
        </pc:spChg>
        <pc:spChg chg="mod">
          <ac:chgData name="Sandrine Farcy" userId="b1e90d9b-beae-4303-8f15-fe9ca1f08c51" providerId="ADAL" clId="{14D3E366-1107-5577-87B9-369AFEF35928}" dt="2026-06-03T13:47:53.253" v="121" actId="115"/>
          <ac:spMkLst>
            <pc:docMk/>
            <pc:sldMk cId="594551631" sldId="265"/>
            <ac:spMk id="58" creationId="{377541FC-31EF-F169-D0E3-7474269E1BEB}"/>
          </ac:spMkLst>
        </pc:spChg>
        <pc:picChg chg="mod modCrop">
          <ac:chgData name="Sandrine Farcy" userId="b1e90d9b-beae-4303-8f15-fe9ca1f08c51" providerId="ADAL" clId="{14D3E366-1107-5577-87B9-369AFEF35928}" dt="2026-06-03T13:46:19.647" v="111" actId="14100"/>
          <ac:picMkLst>
            <pc:docMk/>
            <pc:sldMk cId="594551631" sldId="265"/>
            <ac:picMk id="3" creationId="{161FA980-FA58-FECB-E8CB-07FAAC69AC79}"/>
          </ac:picMkLst>
        </pc:picChg>
        <pc:picChg chg="mod">
          <ac:chgData name="Sandrine Farcy" userId="b1e90d9b-beae-4303-8f15-fe9ca1f08c51" providerId="ADAL" clId="{14D3E366-1107-5577-87B9-369AFEF35928}" dt="2026-06-03T13:44:12.625" v="66" actId="1076"/>
          <ac:picMkLst>
            <pc:docMk/>
            <pc:sldMk cId="594551631" sldId="265"/>
            <ac:picMk id="4" creationId="{7F6C2456-D421-F9F0-FDAD-AA9E69BE83BA}"/>
          </ac:picMkLst>
        </pc:picChg>
        <pc:picChg chg="mod">
          <ac:chgData name="Sandrine Farcy" userId="b1e90d9b-beae-4303-8f15-fe9ca1f08c51" providerId="ADAL" clId="{14D3E366-1107-5577-87B9-369AFEF35928}" dt="2026-06-03T13:54:35.765" v="171" actId="14100"/>
          <ac:picMkLst>
            <pc:docMk/>
            <pc:sldMk cId="594551631" sldId="265"/>
            <ac:picMk id="55" creationId="{68E9FFFD-0F4E-EF2A-98B2-115F1F7D0B7F}"/>
          </ac:picMkLst>
        </pc:picChg>
        <pc:picChg chg="mod">
          <ac:chgData name="Sandrine Farcy" userId="b1e90d9b-beae-4303-8f15-fe9ca1f08c51" providerId="ADAL" clId="{14D3E366-1107-5577-87B9-369AFEF35928}" dt="2026-06-03T13:40:08.672" v="5" actId="1037"/>
          <ac:picMkLst>
            <pc:docMk/>
            <pc:sldMk cId="594551631" sldId="265"/>
            <ac:picMk id="2050" creationId="{41936835-2438-F01F-1E5E-9D07E374ABC7}"/>
          </ac:picMkLst>
        </pc:picChg>
      </pc:sldChg>
      <pc:sldChg chg="add">
        <pc:chgData name="Sandrine Farcy" userId="b1e90d9b-beae-4303-8f15-fe9ca1f08c51" providerId="ADAL" clId="{14D3E366-1107-5577-87B9-369AFEF35928}" dt="2026-06-03T13:50:02.884" v="148" actId="2890"/>
        <pc:sldMkLst>
          <pc:docMk/>
          <pc:sldMk cId="716215450" sldId="266"/>
        </pc:sldMkLst>
      </pc:sldChg>
      <pc:sldChg chg="del">
        <pc:chgData name="Sandrine Farcy" userId="b1e90d9b-beae-4303-8f15-fe9ca1f08c51" providerId="ADAL" clId="{14D3E366-1107-5577-87B9-369AFEF35928}" dt="2026-06-03T13:47:07.262" v="112" actId="2696"/>
        <pc:sldMkLst>
          <pc:docMk/>
          <pc:sldMk cId="3337328353" sldId="26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296490E-A645-9F00-7A97-12164F9036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D1CB1AF-BC36-8FD3-658A-FAAFF909C4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6F54B-344E-384E-8A16-DCC622F4F3D6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A4B1EA-BD02-6191-1D60-37F2B97EB6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Page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E06B41-63C8-1706-CBCF-EC4002EE5E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72A93-3F91-AD45-B420-C181783F35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57819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0FFC3F7-A34C-D81E-6BF0-0E24816B7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2B733AE6-C539-4982-A20A-4D4F342837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C376A76A-0B8C-562B-DCE2-5768306BB6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151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E69288-9A75-E686-62DE-47C7A65D6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E48C207-BBF0-7AA6-F5B6-63088E1F05D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632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310C2-F5FA-924A-3E23-17158694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281F2E-2AC8-DA26-06E2-656B3BFE2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3F5680-057C-423F-1DB5-ED3679F74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D9B7AC-8365-DE58-BC3F-1BC4FC7D4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4F2D28-16C5-7E12-4EDD-2785CF20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129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C1E7-418D-FF6B-6D38-CB600D6BB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8AC73C-846F-4828-B9D7-CB8124755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94836C-06D2-8993-FCF3-D098C6CB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28F44A-C58F-633A-A9EB-647E40811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F3E3AF-4E84-AD66-0C61-CA08D917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604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25BAD2-5AC9-4BCC-99FC-A397FB9B1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244487-45C4-B81E-5959-63DDDCA8D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BEACAB-2CF9-E279-2F6F-ACF6BDC2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44AE3D-7209-7E3B-15E3-6C75C3C4D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D8B8DB-1068-00E3-136D-998141EB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175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4F0BDE-29D1-1149-2BAC-13EA5B768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0851A3-980A-0735-8809-0B76362CD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426676-8EB0-3334-08F1-342EE87C7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6F6A01-0FC3-440D-624C-17DAB15E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42F36E-63A8-27A1-C5F5-A8C059B80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61ECC9-E6D2-9D53-5634-0EB25D3A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485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06AE66-8A52-2626-6E7C-8647E699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C1C745-EB08-735E-F88B-094AF320D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2DF5886-23D5-805B-4D19-BA650C1BB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8D858C-F789-6A00-4AA7-2F03770C79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E1134EF-B797-064E-54CF-5E99F5B43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1D6F27-D72E-0EC8-4A4F-74280846E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9A157D4-B7A1-0B0A-3A9D-E7FD3582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34E160-7B91-FF6F-FB28-E02A1491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3472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3EBC6A-EB99-C655-D4E8-92B13878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1E20801-30D8-6E6B-DF2F-6A2FB0C53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E5BD33E-60B9-CB26-4DF4-9F809BDE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680B14-1E08-6676-5893-254A2599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837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D700599-5C03-BFEF-592A-C4E8DA3DE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DB94A14-C2E4-461F-1830-E12D40243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571899-FC36-5956-5685-55B01BE6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559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EC3BC3-1472-7F50-0C23-C9176B27F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1F7D80-2CEF-CD51-E870-9CE15C379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1F88A7-BEA2-A903-D331-6DF94A889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38E209-883E-7827-C020-B11D8B88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40DB90-B42A-A182-DB0F-9843C0EE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538FFD-BD4D-19D4-EF9D-9C440C10E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108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2043E0-08CB-FA0E-1251-BC946024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24AB9D5-AD6A-DE7D-F0F1-5BB4011B8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C73540-23E0-40BF-F877-0956C9E63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53EBA8-E1B8-C819-B3D2-A4CB63820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79B04C-31AB-68A8-4DEC-F3F647805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78F2FF-6EAA-E164-870D-5707F9717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9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759049-1621-44EB-C28E-3D3965542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4ED71F-8252-CF3A-5887-CDA42CD62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126C0A-DB74-147D-8D7A-4B1FF854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D46C5F-A0B5-BAAB-7E27-51300CFFB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04A8B2-EE16-1FCD-3161-5E7F6E6FB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300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98B47DC-B104-A5C9-A808-070DF67D9D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040224E-C014-3B39-D476-D831A6FDC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B4E320-8579-EB83-1D63-194D4B588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AC2098-EA87-8487-1479-C1A90122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F952E3-B509-7258-9760-4BA7F0703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869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72" r:id="rId12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EA4161-62BB-3FFD-D0A1-11231A032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3AEDA9-67EE-8507-7FD8-8175CF4B2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ED78A-FB48-53EF-2A4D-A62D3E40F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96BB46-D8BA-0D43-8CAD-DEC12FDA28BA}" type="datetimeFigureOut">
              <a:rPr lang="fr-FR" smtClean="0"/>
              <a:t>03/06/2026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FCC0AF-9FF5-8F43-3340-4B3DCB7BC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813EAF-70FA-061B-9650-0934D75F5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C85D62-A436-A24F-BF8C-0348E1AEFA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70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008FFCD9-71F7-DD26-C580-A412A3FD3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>
            <a:extLst>
              <a:ext uri="{FF2B5EF4-FFF2-40B4-BE49-F238E27FC236}">
                <a16:creationId xmlns:a16="http://schemas.microsoft.com/office/drawing/2014/main" id="{7E884B8C-7DAF-F995-B33D-A064F5696987}"/>
              </a:ext>
            </a:extLst>
          </p:cNvPr>
          <p:cNvSpPr txBox="1"/>
          <p:nvPr/>
        </p:nvSpPr>
        <p:spPr>
          <a:xfrm>
            <a:off x="2400300" y="-2546"/>
            <a:ext cx="6743700" cy="4142776"/>
          </a:xfrm>
          <a:prstGeom prst="rect">
            <a:avLst/>
          </a:prstGeom>
          <a:solidFill>
            <a:srgbClr val="CB222A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FFFF"/>
              </a:solidFill>
            </a:endParaRPr>
          </a:p>
        </p:txBody>
      </p:sp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2F1EC362-6659-5CAD-A96B-70A57594DEEF}"/>
              </a:ext>
            </a:extLst>
          </p:cNvPr>
          <p:cNvSpPr txBox="1"/>
          <p:nvPr/>
        </p:nvSpPr>
        <p:spPr>
          <a:xfrm>
            <a:off x="4062127" y="1380961"/>
            <a:ext cx="4800578" cy="2049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fr" sz="3600" dirty="0">
              <a:solidFill>
                <a:schemeClr val="lt1"/>
              </a:solidFill>
              <a:latin typeface="+mj-l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3600" dirty="0">
                <a:solidFill>
                  <a:schemeClr val="lt1"/>
                </a:solidFill>
                <a:latin typeface="+mj-lt"/>
              </a:rPr>
              <a:t>Titre de l’intervention</a:t>
            </a:r>
            <a:endParaRPr lang="en-US" sz="2800" dirty="0">
              <a:solidFill>
                <a:schemeClr val="lt1"/>
              </a:solidFill>
              <a:latin typeface="+mj-lt"/>
            </a:endParaRPr>
          </a:p>
        </p:txBody>
      </p:sp>
      <p:sp>
        <p:nvSpPr>
          <p:cNvPr id="57" name="Google Shape;57;p13">
            <a:extLst>
              <a:ext uri="{FF2B5EF4-FFF2-40B4-BE49-F238E27FC236}">
                <a16:creationId xmlns:a16="http://schemas.microsoft.com/office/drawing/2014/main" id="{73561A09-54BD-E21E-2192-22457D134F97}"/>
              </a:ext>
            </a:extLst>
          </p:cNvPr>
          <p:cNvSpPr txBox="1"/>
          <p:nvPr/>
        </p:nvSpPr>
        <p:spPr>
          <a:xfrm>
            <a:off x="5980628" y="3353479"/>
            <a:ext cx="2868900" cy="543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228600" algn="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Arial"/>
              <a:buNone/>
            </a:pPr>
            <a:r>
              <a:rPr lang="fr" sz="1800" b="0" i="0" u="none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Nom du conférencier</a:t>
            </a:r>
            <a:endParaRPr sz="1400" b="0" i="0" u="none" strike="noStrike" cap="none" dirty="0">
              <a:solidFill>
                <a:schemeClr val="bg1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457200" marR="0" lvl="0" indent="-228600" algn="r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Font typeface="Arial"/>
              <a:buNone/>
            </a:pPr>
            <a:r>
              <a:rPr lang="fr" sz="1400" b="0" i="0" u="none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Affiliation</a:t>
            </a:r>
            <a:endParaRPr sz="1400" b="0" i="0" u="none" strike="noStrike" cap="none" dirty="0">
              <a:solidFill>
                <a:schemeClr val="bg1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>
            <a:extLst>
              <a:ext uri="{FF2B5EF4-FFF2-40B4-BE49-F238E27FC236}">
                <a16:creationId xmlns:a16="http://schemas.microsoft.com/office/drawing/2014/main" id="{377541FC-31EF-F169-D0E3-7474269E1BEB}"/>
              </a:ext>
            </a:extLst>
          </p:cNvPr>
          <p:cNvSpPr txBox="1"/>
          <p:nvPr/>
        </p:nvSpPr>
        <p:spPr>
          <a:xfrm>
            <a:off x="3913968" y="137675"/>
            <a:ext cx="5096896" cy="10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" sz="2000" b="1" i="0" u="sng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TYPE DE SESSION</a:t>
            </a:r>
            <a:br>
              <a:rPr lang="fr" sz="1400" b="1" i="0" u="none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</a:br>
            <a:r>
              <a:rPr lang="fr" sz="2000" b="1" i="0" u="none" strike="noStrike" cap="none" dirty="0">
                <a:solidFill>
                  <a:schemeClr val="bg1"/>
                </a:solidFill>
                <a:latin typeface="+mj-lt"/>
                <a:ea typeface="Calibri"/>
                <a:cs typeface="Calibri"/>
                <a:sym typeface="Calibri"/>
              </a:rPr>
              <a:t>Titre de session</a:t>
            </a:r>
            <a:endParaRPr sz="1400" b="1" i="0" u="none" strike="noStrike" cap="none" dirty="0">
              <a:solidFill>
                <a:schemeClr val="bg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2" name="Parallélogramme 1">
            <a:extLst>
              <a:ext uri="{FF2B5EF4-FFF2-40B4-BE49-F238E27FC236}">
                <a16:creationId xmlns:a16="http://schemas.microsoft.com/office/drawing/2014/main" id="{42EC7934-DDCB-09D7-C228-11911AA6350A}"/>
              </a:ext>
            </a:extLst>
          </p:cNvPr>
          <p:cNvSpPr>
            <a:spLocks noChangeAspect="1"/>
          </p:cNvSpPr>
          <p:nvPr/>
        </p:nvSpPr>
        <p:spPr>
          <a:xfrm>
            <a:off x="13380" y="-28500"/>
            <a:ext cx="3767453" cy="4168729"/>
          </a:xfrm>
          <a:custGeom>
            <a:avLst/>
            <a:gdLst>
              <a:gd name="csX0" fmla="*/ 0 w 4766862"/>
              <a:gd name="csY0" fmla="*/ 4059668 h 4059668"/>
              <a:gd name="csX1" fmla="*/ 1014917 w 4766862"/>
              <a:gd name="csY1" fmla="*/ 0 h 4059668"/>
              <a:gd name="csX2" fmla="*/ 4766862 w 4766862"/>
              <a:gd name="csY2" fmla="*/ 0 h 4059668"/>
              <a:gd name="csX3" fmla="*/ 3751945 w 4766862"/>
              <a:gd name="csY3" fmla="*/ 4059668 h 4059668"/>
              <a:gd name="csX4" fmla="*/ 0 w 4766862"/>
              <a:gd name="csY4" fmla="*/ 4059668 h 4059668"/>
              <a:gd name="csX0" fmla="*/ 0 w 3814362"/>
              <a:gd name="csY0" fmla="*/ 4059668 h 4059668"/>
              <a:gd name="csX1" fmla="*/ 62417 w 3814362"/>
              <a:gd name="csY1" fmla="*/ 0 h 4059668"/>
              <a:gd name="csX2" fmla="*/ 3814362 w 3814362"/>
              <a:gd name="csY2" fmla="*/ 0 h 4059668"/>
              <a:gd name="csX3" fmla="*/ 2799445 w 3814362"/>
              <a:gd name="csY3" fmla="*/ 4059668 h 4059668"/>
              <a:gd name="csX4" fmla="*/ 0 w 3814362"/>
              <a:gd name="csY4" fmla="*/ 4059668 h 405966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3814362" h="4059668">
                <a:moveTo>
                  <a:pt x="0" y="4059668"/>
                </a:moveTo>
                <a:lnTo>
                  <a:pt x="62417" y="0"/>
                </a:lnTo>
                <a:lnTo>
                  <a:pt x="3814362" y="0"/>
                </a:lnTo>
                <a:lnTo>
                  <a:pt x="2799445" y="4059668"/>
                </a:lnTo>
                <a:lnTo>
                  <a:pt x="0" y="40596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0" name="Picture 2" descr="Congrès SFETD 2026 | Congrès National de la Société Française d'Étude et de  Traitement de la Douleur">
            <a:extLst>
              <a:ext uri="{FF2B5EF4-FFF2-40B4-BE49-F238E27FC236}">
                <a16:creationId xmlns:a16="http://schemas.microsoft.com/office/drawing/2014/main" id="{41936835-2438-F01F-1E5E-9D07E374AB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5" b="8761"/>
          <a:stretch>
            <a:fillRect/>
          </a:stretch>
        </p:blipFill>
        <p:spPr bwMode="auto">
          <a:xfrm>
            <a:off x="-12700" y="11288"/>
            <a:ext cx="2916707" cy="363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Accueil - SFETD - Site web de la Société Française d'Etude et du Traitement  de la Douleur">
            <a:extLst>
              <a:ext uri="{FF2B5EF4-FFF2-40B4-BE49-F238E27FC236}">
                <a16:creationId xmlns:a16="http://schemas.microsoft.com/office/drawing/2014/main" id="{7F6C2456-D421-F9F0-FDAD-AA9E69BE8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91" y="4381835"/>
            <a:ext cx="1386073" cy="680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oogle Shape;55;p13" title="Banniere_1920x240_orateurs.png">
            <a:extLst>
              <a:ext uri="{FF2B5EF4-FFF2-40B4-BE49-F238E27FC236}">
                <a16:creationId xmlns:a16="http://schemas.microsoft.com/office/drawing/2014/main" id="{161FA980-FA58-FECB-E8CB-07FAAC69AC79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alphaModFix/>
          </a:blip>
          <a:srcRect l="77065" t="6394" r="-1" b="6629"/>
          <a:stretch>
            <a:fillRect/>
          </a:stretch>
        </p:blipFill>
        <p:spPr>
          <a:xfrm>
            <a:off x="3736978" y="4148542"/>
            <a:ext cx="2179777" cy="994958"/>
          </a:xfrm>
          <a:prstGeom prst="rect">
            <a:avLst/>
          </a:prstGeom>
          <a:noFill/>
          <a:ln w="0" cmpd="sng">
            <a:solidFill>
              <a:schemeClr val="bg1"/>
            </a:solidFill>
          </a:ln>
        </p:spPr>
      </p:pic>
      <p:pic>
        <p:nvPicPr>
          <p:cNvPr id="55" name="Google Shape;55;p13" title="Banniere_1920x240_orateurs.png">
            <a:extLst>
              <a:ext uri="{FF2B5EF4-FFF2-40B4-BE49-F238E27FC236}">
                <a16:creationId xmlns:a16="http://schemas.microsoft.com/office/drawing/2014/main" id="{68E9FFFD-0F4E-EF2A-98B2-115F1F7D0B7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>
            <a:alphaModFix/>
          </a:blip>
          <a:srcRect r="76928"/>
          <a:stretch>
            <a:fillRect/>
          </a:stretch>
        </p:blipFill>
        <p:spPr>
          <a:xfrm>
            <a:off x="32387" y="3729329"/>
            <a:ext cx="2710813" cy="14141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55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55;p13" title="Banniere_1920x240_orateurs.png">
            <a:extLst>
              <a:ext uri="{FF2B5EF4-FFF2-40B4-BE49-F238E27FC236}">
                <a16:creationId xmlns:a16="http://schemas.microsoft.com/office/drawing/2014/main" id="{D6C7C258-F7FB-727B-0689-47DE222FA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977" y="4001684"/>
            <a:ext cx="9096649" cy="114181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7CA2FA4-715C-7FB9-3870-6203798A6629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3126658" y="4713340"/>
            <a:ext cx="548700" cy="393600"/>
          </a:xfrm>
        </p:spPr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400" b="1" smtClean="0"/>
              <a:t>2</a:t>
            </a:fld>
            <a:endParaRPr lang="fr-FR" sz="1400" b="1" dirty="0"/>
          </a:p>
        </p:txBody>
      </p:sp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DEC9AB9D-8107-75D5-CD9F-053F038EE28A}"/>
              </a:ext>
            </a:extLst>
          </p:cNvPr>
          <p:cNvSpPr txBox="1"/>
          <p:nvPr/>
        </p:nvSpPr>
        <p:spPr>
          <a:xfrm>
            <a:off x="0" y="4"/>
            <a:ext cx="9144000" cy="486900"/>
          </a:xfrm>
          <a:prstGeom prst="rect">
            <a:avLst/>
          </a:prstGeom>
          <a:solidFill>
            <a:srgbClr val="CB222A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FFFF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AE4BE5CB-FD96-F82F-B541-EC5E8A001439}"/>
              </a:ext>
            </a:extLst>
          </p:cNvPr>
          <p:cNvSpPr txBox="1">
            <a:spLocks/>
          </p:cNvSpPr>
          <p:nvPr/>
        </p:nvSpPr>
        <p:spPr>
          <a:xfrm>
            <a:off x="182228" y="15502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/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4822A177-D3DD-C4B1-1415-EBE7ACB978BC}"/>
              </a:ext>
            </a:extLst>
          </p:cNvPr>
          <p:cNvSpPr txBox="1"/>
          <p:nvPr/>
        </p:nvSpPr>
        <p:spPr>
          <a:xfrm>
            <a:off x="182228" y="15502"/>
            <a:ext cx="8896898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" sz="1800">
                <a:solidFill>
                  <a:schemeClr val="lt1"/>
                </a:solidFill>
              </a:rPr>
              <a:t>Liens d’intérêt en rapport avec la présentation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E2E2EA-E2CC-6E68-A789-93A925BCEF40}"/>
              </a:ext>
            </a:extLst>
          </p:cNvPr>
          <p:cNvSpPr txBox="1"/>
          <p:nvPr/>
        </p:nvSpPr>
        <p:spPr>
          <a:xfrm>
            <a:off x="776835" y="1278542"/>
            <a:ext cx="6732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/>
              <a:t>XXXXX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/>
              <a:t>XXXXX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/>
              <a:t>XXXXX</a:t>
            </a:r>
          </a:p>
        </p:txBody>
      </p:sp>
    </p:spTree>
    <p:extLst>
      <p:ext uri="{BB962C8B-B14F-4D97-AF65-F5344CB8AC3E}">
        <p14:creationId xmlns:p14="http://schemas.microsoft.com/office/powerpoint/2010/main" val="3907375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17311-61AE-7F20-C50D-D83026C25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43E31D0-7A68-EBF1-4BEB-5F4441B6828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3121226" y="4715038"/>
            <a:ext cx="548700" cy="393600"/>
          </a:xfrm>
        </p:spPr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400" b="1" smtClean="0"/>
              <a:t>3</a:t>
            </a:fld>
            <a:endParaRPr lang="fr-FR" sz="1400" b="1" dirty="0"/>
          </a:p>
        </p:txBody>
      </p:sp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2587FF03-C090-F26D-05B1-83356A6B5D9D}"/>
              </a:ext>
            </a:extLst>
          </p:cNvPr>
          <p:cNvSpPr txBox="1"/>
          <p:nvPr/>
        </p:nvSpPr>
        <p:spPr>
          <a:xfrm>
            <a:off x="0" y="1862"/>
            <a:ext cx="9144000" cy="486900"/>
          </a:xfrm>
          <a:prstGeom prst="rect">
            <a:avLst/>
          </a:prstGeom>
          <a:solidFill>
            <a:srgbClr val="CB222A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FFFF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4298E85-738B-E1EC-FE34-3087A4042601}"/>
              </a:ext>
            </a:extLst>
          </p:cNvPr>
          <p:cNvSpPr txBox="1">
            <a:spLocks/>
          </p:cNvSpPr>
          <p:nvPr/>
        </p:nvSpPr>
        <p:spPr>
          <a:xfrm>
            <a:off x="308352" y="-19472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/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EB0C11FD-6A43-71F7-C165-87BAEEBD1405}"/>
              </a:ext>
            </a:extLst>
          </p:cNvPr>
          <p:cNvSpPr txBox="1"/>
          <p:nvPr/>
        </p:nvSpPr>
        <p:spPr>
          <a:xfrm>
            <a:off x="308352" y="-19472"/>
            <a:ext cx="4736100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ABB066E-46D0-45C9-1B6D-3C6BD109C594}"/>
              </a:ext>
            </a:extLst>
          </p:cNvPr>
          <p:cNvSpPr txBox="1"/>
          <p:nvPr/>
        </p:nvSpPr>
        <p:spPr>
          <a:xfrm>
            <a:off x="72914" y="1026739"/>
            <a:ext cx="899766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/>
              <a:t>XXXXX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fr-FR" sz="1800"/>
              <a:t>XXXXX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fr-FR"/>
              <a:t>XXXXX</a:t>
            </a:r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7015FB85-429F-DFC5-55EA-2B667BF49AC5}"/>
              </a:ext>
            </a:extLst>
          </p:cNvPr>
          <p:cNvSpPr txBox="1"/>
          <p:nvPr/>
        </p:nvSpPr>
        <p:spPr>
          <a:xfrm>
            <a:off x="66725" y="34862"/>
            <a:ext cx="4736100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" sz="1800">
                <a:solidFill>
                  <a:schemeClr val="lt1"/>
                </a:solidFill>
              </a:rPr>
              <a:t>Titre de la diapo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9" name="Google Shape;55;p13" title="Banniere_1920x240_orateurs.png">
            <a:extLst>
              <a:ext uri="{FF2B5EF4-FFF2-40B4-BE49-F238E27FC236}">
                <a16:creationId xmlns:a16="http://schemas.microsoft.com/office/drawing/2014/main" id="{EF90B847-0E4A-65F8-BA75-D81457E38413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rcRect r="75972"/>
          <a:stretch>
            <a:fillRect/>
          </a:stretch>
        </p:blipFill>
        <p:spPr>
          <a:xfrm>
            <a:off x="25327" y="3993884"/>
            <a:ext cx="2197173" cy="11477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55;p13" title="Banniere_1920x240_orateurs.png">
            <a:extLst>
              <a:ext uri="{FF2B5EF4-FFF2-40B4-BE49-F238E27FC236}">
                <a16:creationId xmlns:a16="http://schemas.microsoft.com/office/drawing/2014/main" id="{6C3A77DA-366F-01A3-142B-BD08CE77620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rcRect l="50000"/>
          <a:stretch>
            <a:fillRect/>
          </a:stretch>
        </p:blipFill>
        <p:spPr>
          <a:xfrm>
            <a:off x="4555952" y="3995746"/>
            <a:ext cx="4572000" cy="11477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011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F7CBF-ED75-D893-7F26-61C418C7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A1C00A5-B239-4DC6-7DB7-13E40015265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3121226" y="4715038"/>
            <a:ext cx="548700" cy="393600"/>
          </a:xfrm>
        </p:spPr>
        <p:txBody>
          <a:bodyPr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400" b="1" smtClean="0"/>
              <a:t>4</a:t>
            </a:fld>
            <a:endParaRPr lang="fr-FR" sz="1400" b="1" dirty="0"/>
          </a:p>
        </p:txBody>
      </p:sp>
      <p:sp>
        <p:nvSpPr>
          <p:cNvPr id="4" name="Google Shape;54;p13">
            <a:extLst>
              <a:ext uri="{FF2B5EF4-FFF2-40B4-BE49-F238E27FC236}">
                <a16:creationId xmlns:a16="http://schemas.microsoft.com/office/drawing/2014/main" id="{349A19FD-BB9B-0D1E-1831-61441B02538F}"/>
              </a:ext>
            </a:extLst>
          </p:cNvPr>
          <p:cNvSpPr txBox="1"/>
          <p:nvPr/>
        </p:nvSpPr>
        <p:spPr>
          <a:xfrm>
            <a:off x="0" y="1862"/>
            <a:ext cx="9144000" cy="486900"/>
          </a:xfrm>
          <a:prstGeom prst="rect">
            <a:avLst/>
          </a:prstGeom>
          <a:solidFill>
            <a:srgbClr val="CB222A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rgbClr val="FFFFFF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9064B4F0-248D-C5F1-95E5-696780CB399E}"/>
              </a:ext>
            </a:extLst>
          </p:cNvPr>
          <p:cNvSpPr txBox="1">
            <a:spLocks/>
          </p:cNvSpPr>
          <p:nvPr/>
        </p:nvSpPr>
        <p:spPr>
          <a:xfrm>
            <a:off x="308352" y="-19472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fr-FR"/>
          </a:p>
        </p:txBody>
      </p:sp>
      <p:sp>
        <p:nvSpPr>
          <p:cNvPr id="7" name="Google Shape;56;p13">
            <a:extLst>
              <a:ext uri="{FF2B5EF4-FFF2-40B4-BE49-F238E27FC236}">
                <a16:creationId xmlns:a16="http://schemas.microsoft.com/office/drawing/2014/main" id="{93848CDC-8F96-47D5-81DF-32FA55C02D8D}"/>
              </a:ext>
            </a:extLst>
          </p:cNvPr>
          <p:cNvSpPr txBox="1"/>
          <p:nvPr/>
        </p:nvSpPr>
        <p:spPr>
          <a:xfrm>
            <a:off x="308352" y="-19472"/>
            <a:ext cx="4736100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897F36-A2BE-E2FB-D59B-EEBE475B5F4B}"/>
              </a:ext>
            </a:extLst>
          </p:cNvPr>
          <p:cNvSpPr txBox="1"/>
          <p:nvPr/>
        </p:nvSpPr>
        <p:spPr>
          <a:xfrm>
            <a:off x="72914" y="1026739"/>
            <a:ext cx="8997665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/>
              <a:t>XXXXX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fr-FR" sz="1800"/>
              <a:t>XXXXX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fr-FR"/>
              <a:t>XXXXX</a:t>
            </a:r>
          </a:p>
        </p:txBody>
      </p:sp>
      <p:sp>
        <p:nvSpPr>
          <p:cNvPr id="8" name="Google Shape;56;p13">
            <a:extLst>
              <a:ext uri="{FF2B5EF4-FFF2-40B4-BE49-F238E27FC236}">
                <a16:creationId xmlns:a16="http://schemas.microsoft.com/office/drawing/2014/main" id="{E4D80DF4-8E82-8223-942A-B798E54F540F}"/>
              </a:ext>
            </a:extLst>
          </p:cNvPr>
          <p:cNvSpPr txBox="1"/>
          <p:nvPr/>
        </p:nvSpPr>
        <p:spPr>
          <a:xfrm>
            <a:off x="66725" y="34862"/>
            <a:ext cx="4736100" cy="4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fr" sz="1800">
                <a:solidFill>
                  <a:schemeClr val="lt1"/>
                </a:solidFill>
              </a:rPr>
              <a:t>Titre de la diapo</a:t>
            </a:r>
            <a:endParaRPr sz="1800">
              <a:solidFill>
                <a:schemeClr val="lt1"/>
              </a:solidFill>
            </a:endParaRPr>
          </a:p>
        </p:txBody>
      </p:sp>
      <p:pic>
        <p:nvPicPr>
          <p:cNvPr id="9" name="Google Shape;55;p13" title="Banniere_1920x240_orateurs.png">
            <a:extLst>
              <a:ext uri="{FF2B5EF4-FFF2-40B4-BE49-F238E27FC236}">
                <a16:creationId xmlns:a16="http://schemas.microsoft.com/office/drawing/2014/main" id="{17706F0F-2264-AF99-A503-E91E82C93A0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rcRect r="75972"/>
          <a:stretch>
            <a:fillRect/>
          </a:stretch>
        </p:blipFill>
        <p:spPr>
          <a:xfrm>
            <a:off x="25327" y="3993884"/>
            <a:ext cx="2197173" cy="11477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55;p13" title="Banniere_1920x240_orateurs.png">
            <a:extLst>
              <a:ext uri="{FF2B5EF4-FFF2-40B4-BE49-F238E27FC236}">
                <a16:creationId xmlns:a16="http://schemas.microsoft.com/office/drawing/2014/main" id="{10F2FC2E-84F4-FE83-63BD-7C169AE9788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rcRect l="50000"/>
          <a:stretch>
            <a:fillRect/>
          </a:stretch>
        </p:blipFill>
        <p:spPr>
          <a:xfrm>
            <a:off x="4555952" y="3995746"/>
            <a:ext cx="4572000" cy="11477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621545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EDDA133A5F254187A317C7671DC1E8" ma:contentTypeVersion="13" ma:contentTypeDescription="Crée un document." ma:contentTypeScope="" ma:versionID="5b8ae20dba535463ed3aca9d2385d78b">
  <xsd:schema xmlns:xsd="http://www.w3.org/2001/XMLSchema" xmlns:xs="http://www.w3.org/2001/XMLSchema" xmlns:p="http://schemas.microsoft.com/office/2006/metadata/properties" xmlns:ns2="b97a21ce-3676-480b-bf6a-44e9196d4b79" xmlns:ns3="547579f9-2562-4a44-bbb8-4ab0d96407c8" targetNamespace="http://schemas.microsoft.com/office/2006/metadata/properties" ma:root="true" ma:fieldsID="b86898b1d181453cd3d72e9cd4d41e2b" ns2:_="" ns3:_="">
    <xsd:import namespace="b97a21ce-3676-480b-bf6a-44e9196d4b79"/>
    <xsd:import namespace="547579f9-2562-4a44-bbb8-4ab0d96407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a21ce-3676-480b-bf6a-44e9196d4b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a1f9455b-1730-43f4-aba3-9638168817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579f9-2562-4a44-bbb8-4ab0d96407c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3f9a809-d0b7-4b80-93f4-f8e3878907d9}" ma:internalName="TaxCatchAll" ma:showField="CatchAllData" ma:web="547579f9-2562-4a44-bbb8-4ab0d96407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a21ce-3676-480b-bf6a-44e9196d4b79">
      <Terms xmlns="http://schemas.microsoft.com/office/infopath/2007/PartnerControls"/>
    </lcf76f155ced4ddcb4097134ff3c332f>
    <TaxCatchAll xmlns="547579f9-2562-4a44-bbb8-4ab0d96407c8" xsi:nil="true"/>
  </documentManagement>
</p:properties>
</file>

<file path=customXml/itemProps1.xml><?xml version="1.0" encoding="utf-8"?>
<ds:datastoreItem xmlns:ds="http://schemas.openxmlformats.org/officeDocument/2006/customXml" ds:itemID="{CA59934E-00E2-4D3C-A375-961F044E4D53}">
  <ds:schemaRefs>
    <ds:schemaRef ds:uri="547579f9-2562-4a44-bbb8-4ab0d96407c8"/>
    <ds:schemaRef ds:uri="b97a21ce-3676-480b-bf6a-44e9196d4b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66E53E-494A-4E93-AE49-4729A4A508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2FF01-4851-43CB-BD7B-CB42D5CC38F2}">
  <ds:schemaRefs>
    <ds:schemaRef ds:uri="http://purl.org/dc/dcmitype/"/>
    <ds:schemaRef ds:uri="http://schemas.microsoft.com/office/2006/documentManagement/types"/>
    <ds:schemaRef ds:uri="547579f9-2562-4a44-bbb8-4ab0d96407c8"/>
    <ds:schemaRef ds:uri="http://schemas.microsoft.com/office/infopath/2007/PartnerControls"/>
    <ds:schemaRef ds:uri="http://schemas.microsoft.com/office/2006/metadata/properties"/>
    <ds:schemaRef ds:uri="http://purl.org/dc/elements/1.1/"/>
    <ds:schemaRef ds:uri="b97a21ce-3676-480b-bf6a-44e9196d4b79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41</Words>
  <Application>Microsoft Macintosh PowerPoint</Application>
  <PresentationFormat>Affichage à l'écran (16:9)</PresentationFormat>
  <Paragraphs>20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Wingdings</vt:lpstr>
      <vt:lpstr>Simple Light</vt:lpstr>
      <vt:lpstr>Conception personnalisée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Sandrine Farcy</cp:lastModifiedBy>
  <cp:revision>7</cp:revision>
  <dcterms:modified xsi:type="dcterms:W3CDTF">2026-06-03T13:54:42Z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0x010100E3EDDA133A5F254187A317C7671DC1E8</vt:lpwstr>
  </property>
  <property fmtid="{D5CDD505-2E9C-101B-9397-08002B2CF9AE}" pid="3" name="MediaServiceImageTags">
    <vt:lpwstr/>
  </property>
</Properties>
</file>