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5143500" cy="9144000"/>
  <p:notesSz cx="51435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5762" y="2834640"/>
            <a:ext cx="4371975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71525" y="5120640"/>
            <a:ext cx="360045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57175" y="2103120"/>
            <a:ext cx="2237422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648902" y="2103120"/>
            <a:ext cx="2237422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25" y="1303400"/>
            <a:ext cx="4644390" cy="60325"/>
          </a:xfrm>
          <a:custGeom>
            <a:avLst/>
            <a:gdLst/>
            <a:ahLst/>
            <a:cxnLst/>
            <a:rect l="l" t="t" r="r" b="b"/>
            <a:pathLst>
              <a:path w="4644390" h="60325">
                <a:moveTo>
                  <a:pt x="4644009" y="24130"/>
                </a:moveTo>
                <a:lnTo>
                  <a:pt x="0" y="24130"/>
                </a:lnTo>
                <a:lnTo>
                  <a:pt x="0" y="60325"/>
                </a:lnTo>
                <a:lnTo>
                  <a:pt x="4644009" y="60325"/>
                </a:lnTo>
                <a:lnTo>
                  <a:pt x="4644009" y="24130"/>
                </a:lnTo>
                <a:close/>
              </a:path>
              <a:path w="4644390" h="60325">
                <a:moveTo>
                  <a:pt x="4644009" y="0"/>
                </a:moveTo>
                <a:lnTo>
                  <a:pt x="0" y="0"/>
                </a:lnTo>
                <a:lnTo>
                  <a:pt x="0" y="12065"/>
                </a:lnTo>
                <a:lnTo>
                  <a:pt x="4644009" y="12065"/>
                </a:lnTo>
                <a:lnTo>
                  <a:pt x="464400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4676774" cy="685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057" y="64452"/>
            <a:ext cx="1981835" cy="448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175" y="2103120"/>
            <a:ext cx="462915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748790" y="8503920"/>
            <a:ext cx="1645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57175" y="8503920"/>
            <a:ext cx="1183005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703320" y="8503920"/>
            <a:ext cx="1183005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057" y="727709"/>
            <a:ext cx="6477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 MT"/>
                <a:cs typeface="Arial MT"/>
              </a:rPr>
              <a:t>Auteur(s)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057" y="1623948"/>
            <a:ext cx="1318895" cy="242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0">
                <a:latin typeface="Arial MT"/>
                <a:cs typeface="Arial MT"/>
              </a:rPr>
              <a:t>xlmvjkqmkfsksm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02856" y="8173504"/>
            <a:ext cx="3030855" cy="970915"/>
          </a:xfrm>
          <a:custGeom>
            <a:avLst/>
            <a:gdLst/>
            <a:ahLst/>
            <a:cxnLst/>
            <a:rect l="l" t="t" r="r" b="b"/>
            <a:pathLst>
              <a:path w="3030854" h="970915">
                <a:moveTo>
                  <a:pt x="3028705" y="0"/>
                </a:moveTo>
                <a:lnTo>
                  <a:pt x="0" y="970495"/>
                </a:lnTo>
                <a:lnTo>
                  <a:pt x="2739741" y="970495"/>
                </a:lnTo>
                <a:lnTo>
                  <a:pt x="3030737" y="969377"/>
                </a:lnTo>
                <a:lnTo>
                  <a:pt x="3028705" y="0"/>
                </a:lnTo>
                <a:close/>
              </a:path>
            </a:pathLst>
          </a:custGeom>
          <a:solidFill>
            <a:srgbClr val="D71E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Titre</a:t>
            </a:r>
            <a:r>
              <a:rPr dirty="0" spc="65"/>
              <a:t> </a:t>
            </a:r>
            <a:r>
              <a:rPr dirty="0" spc="-10"/>
              <a:t>poster</a:t>
            </a:r>
          </a:p>
        </p:txBody>
      </p:sp>
      <p:pic>
        <p:nvPicPr>
          <p:cNvPr id="6" name="object 6" descr="Logo avec dates et lieu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91025" y="0"/>
            <a:ext cx="752475" cy="143827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7947" y="8845232"/>
            <a:ext cx="858519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latin typeface="Arial MT"/>
                <a:cs typeface="Arial MT"/>
              </a:rPr>
              <a:t>Poster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n°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50">
                <a:latin typeface="Arial MT"/>
                <a:cs typeface="Arial MT"/>
              </a:rPr>
              <a:t>: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2026-06-26T08:21:09Z</dcterms:created>
  <dcterms:modified xsi:type="dcterms:W3CDTF">2026-06-26T08:21:09Z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2026-06-26T00:00:00Z</vt:filetime>
  </property>
  <property fmtid="{D5CDD505-2E9C-101B-9397-08002B2CF9AE}" pid="4" name="LastSaved">
    <vt:filetime>2026-06-26T00:00:00Z</vt:filetime>
  </property>
</Properties>
</file>